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1" r:id="rId2"/>
  </p:sldIdLst>
  <p:sldSz cx="9144000" cy="5143500" type="screen16x9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8A0F4BC-6B61-46CB-B968-5232B8C252A2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E01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>
        <p:scale>
          <a:sx n="184" d="100"/>
          <a:sy n="184" d="100"/>
        </p:scale>
        <p:origin x="-3234" y="-140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2017/10/15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99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pPr/>
              <a:t>‹#›</a:t>
            </a:fld>
            <a:endParaRPr lang="en-US" sz="1000" dirty="0"/>
          </a:p>
        </p:txBody>
      </p:sp>
      <p:grpSp>
        <p:nvGrpSpPr>
          <p:cNvPr id="8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908"/>
            <a:ext cx="9144000" cy="5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</p:sldLayoutIdLst>
  <p:transition spd="slow" advTm="0">
    <p:pull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434798" y="418478"/>
            <a:ext cx="923842" cy="9238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</a:rPr>
                <a:t>B</a:t>
              </a:r>
              <a:endParaRPr lang="zh-CN" altLang="en-US" sz="4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549444" y="2358560"/>
            <a:ext cx="792088" cy="7920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5" y="760414"/>
              <a:ext cx="3825876" cy="3825876"/>
            </a:xfrm>
            <a:prstGeom prst="ellips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solidFill>
                    <a:schemeClr val="bg1"/>
                  </a:solidFill>
                </a:rPr>
                <a:t>C</a:t>
              </a:r>
              <a:endParaRPr lang="zh-CN" altLang="en-US" sz="3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54370" y="717810"/>
            <a:ext cx="2862054" cy="28620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67579" y="663799"/>
            <a:ext cx="1032901" cy="10329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>
                  <a:ea typeface="★風雲" pitchFamily="2" charset="-128"/>
                </a:rPr>
                <a:t>A</a:t>
              </a:r>
              <a:endParaRPr lang="zh-CN" altLang="en-US" sz="4400" b="1"/>
            </a:p>
          </p:txBody>
        </p:sp>
      </p:grpSp>
      <p:grpSp>
        <p:nvGrpSpPr>
          <p:cNvPr id="53" name="Group 10"/>
          <p:cNvGrpSpPr>
            <a:grpSpLocks/>
          </p:cNvGrpSpPr>
          <p:nvPr/>
        </p:nvGrpSpPr>
        <p:grpSpPr bwMode="auto">
          <a:xfrm>
            <a:off x="7315200" y="4517097"/>
            <a:ext cx="285036" cy="285091"/>
            <a:chOff x="0" y="0"/>
            <a:chExt cx="965499" cy="965499"/>
          </a:xfrm>
        </p:grpSpPr>
        <p:sp>
          <p:nvSpPr>
            <p:cNvPr id="54" name="AutoShape 11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AutoShape 12"/>
            <p:cNvSpPr>
              <a:spLocks/>
            </p:cNvSpPr>
            <p:nvPr/>
          </p:nvSpPr>
          <p:spPr bwMode="auto">
            <a:xfrm>
              <a:off x="285758" y="283329"/>
              <a:ext cx="393982" cy="393981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no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C000"/>
                  </a:solidFill>
                </a:rPr>
                <a:t>2</a:t>
              </a:r>
              <a:endParaRPr lang="zh-CN" altLang="en-US">
                <a:solidFill>
                  <a:srgbClr val="FFC000"/>
                </a:solidFill>
              </a:endParaRPr>
            </a:p>
          </p:txBody>
        </p:sp>
      </p:grpSp>
      <p:grpSp>
        <p:nvGrpSpPr>
          <p:cNvPr id="56" name="Group 13"/>
          <p:cNvGrpSpPr>
            <a:grpSpLocks/>
          </p:cNvGrpSpPr>
          <p:nvPr/>
        </p:nvGrpSpPr>
        <p:grpSpPr bwMode="auto">
          <a:xfrm>
            <a:off x="7718351" y="4517097"/>
            <a:ext cx="285505" cy="285091"/>
            <a:chOff x="0" y="0"/>
            <a:chExt cx="965499" cy="965499"/>
          </a:xfrm>
        </p:grpSpPr>
        <p:sp>
          <p:nvSpPr>
            <p:cNvPr id="57" name="AutoShape 14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00B050"/>
                  </a:solidFill>
                  <a:latin typeface="+mn-lt"/>
                  <a:ea typeface="+mn-ea"/>
                </a:rPr>
                <a:t>0</a:t>
              </a:r>
              <a:endParaRPr lang="zh-CN" altLang="en-US">
                <a:solidFill>
                  <a:srgbClr val="00B05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AutoShape 15"/>
            <p:cNvSpPr>
              <a:spLocks/>
            </p:cNvSpPr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noFill/>
            <a:ln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9" name="Group 16"/>
          <p:cNvGrpSpPr>
            <a:grpSpLocks/>
          </p:cNvGrpSpPr>
          <p:nvPr/>
        </p:nvGrpSpPr>
        <p:grpSpPr bwMode="auto">
          <a:xfrm>
            <a:off x="8121971" y="4517097"/>
            <a:ext cx="285036" cy="285091"/>
            <a:chOff x="0" y="0"/>
            <a:chExt cx="965499" cy="965499"/>
          </a:xfrm>
        </p:grpSpPr>
        <p:sp>
          <p:nvSpPr>
            <p:cNvPr id="60" name="AutoShape 17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92D050"/>
                  </a:solidFill>
                  <a:latin typeface="+mn-lt"/>
                  <a:ea typeface="+mn-ea"/>
                </a:rPr>
                <a:t>1</a:t>
              </a:r>
              <a:endParaRPr lang="zh-CN" altLang="en-US">
                <a:solidFill>
                  <a:srgbClr val="92D050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AutoShape 18"/>
            <p:cNvSpPr>
              <a:spLocks/>
            </p:cNvSpPr>
            <p:nvPr/>
          </p:nvSpPr>
          <p:spPr bwMode="auto"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2" name="Group 19"/>
          <p:cNvGrpSpPr>
            <a:grpSpLocks/>
          </p:cNvGrpSpPr>
          <p:nvPr/>
        </p:nvGrpSpPr>
        <p:grpSpPr bwMode="auto">
          <a:xfrm>
            <a:off x="8525122" y="4517097"/>
            <a:ext cx="285036" cy="285091"/>
            <a:chOff x="0" y="0"/>
            <a:chExt cx="965499" cy="965499"/>
          </a:xfrm>
        </p:grpSpPr>
        <p:sp>
          <p:nvSpPr>
            <p:cNvPr id="63" name="AutoShape 20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AutoShape 21"/>
            <p:cNvSpPr>
              <a:spLocks/>
            </p:cNvSpPr>
            <p:nvPr/>
          </p:nvSpPr>
          <p:spPr bwMode="auto"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noFill/>
            <a:ln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00B0F0"/>
                  </a:solidFill>
                  <a:latin typeface="+mn-lt"/>
                  <a:ea typeface="+mn-ea"/>
                </a:rPr>
                <a:t>7</a:t>
              </a:r>
              <a:endParaRPr lang="zh-CN" altLang="en-US">
                <a:solidFill>
                  <a:srgbClr val="00B0F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88061" y="4084256"/>
            <a:ext cx="940068" cy="9400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851036" y="4084256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4211960" y="1500540"/>
            <a:ext cx="4824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itchFamily="34" charset="-122"/>
                <a:ea typeface="微软雅黑" pitchFamily="34" charset="-122"/>
              </a:rPr>
              <a:t>欢迎领导莅临指导工作</a:t>
            </a:r>
            <a:endParaRPr lang="zh-CN" altLang="en-US" sz="3600" b="1" dirty="0">
              <a:gradFill>
                <a:gsLst>
                  <a:gs pos="44000">
                    <a:schemeClr val="accent3"/>
                  </a:gs>
                  <a:gs pos="0">
                    <a:schemeClr val="accent1"/>
                  </a:gs>
                  <a:gs pos="93750">
                    <a:schemeClr val="accent5"/>
                  </a:gs>
                  <a:gs pos="74000">
                    <a:schemeClr val="accent4"/>
                  </a:gs>
                </a:gsLst>
                <a:lin ang="27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587359" y="2479271"/>
            <a:ext cx="3240080" cy="373025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全通云教育科技成都有限公司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9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8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62AE915-D53B-45F8-B260-CFF9083CFD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05" y="655100"/>
            <a:ext cx="2778038" cy="27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91159"/>
      </p:ext>
    </p:extLst>
  </p:cSld>
  <p:clrMapOvr>
    <a:masterClrMapping/>
  </p:clrMapOvr>
  <p:transition spd="slow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3" presetClass="entr" presetSubtype="1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925"/>
                                </p:stCondLst>
                                <p:childTnLst>
                                  <p:par>
                                    <p:cTn id="58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/>
          <p:bldP spid="7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3" presetClass="entr" presetSubtype="1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925"/>
                                </p:stCondLst>
                                <p:childTnLst>
                                  <p:par>
                                    <p:cTn id="58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/>
          <p:bldP spid="77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7559d6ebfe3399475faf050899225724546a77"/>
</p:tagLst>
</file>

<file path=ppt/theme/theme1.xml><?xml version="1.0" encoding="utf-8"?>
<a:theme xmlns:a="http://schemas.openxmlformats.org/drawingml/2006/main" name="Office 主题​​">
  <a:themeElements>
    <a:clrScheme name="自定义 223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7625</TotalTime>
  <Words>19</Words>
  <Application>Microsoft Office PowerPoint</Application>
  <PresentationFormat>全屏显示(16:9)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★風雲</vt:lpstr>
      <vt:lpstr>宋体</vt:lpstr>
      <vt:lpstr>微软雅黑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磊哥哥</cp:lastModifiedBy>
  <cp:revision>826</cp:revision>
  <dcterms:created xsi:type="dcterms:W3CDTF">2015-04-24T01:01:13Z</dcterms:created>
  <dcterms:modified xsi:type="dcterms:W3CDTF">2017-10-15T05:50:28Z</dcterms:modified>
</cp:coreProperties>
</file>