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01" r:id="rId2"/>
    <p:sldId id="302" r:id="rId3"/>
    <p:sldId id="304" r:id="rId4"/>
    <p:sldId id="307" r:id="rId5"/>
    <p:sldId id="309" r:id="rId6"/>
    <p:sldId id="367" r:id="rId7"/>
    <p:sldId id="365" r:id="rId8"/>
    <p:sldId id="355" r:id="rId9"/>
    <p:sldId id="357" r:id="rId10"/>
    <p:sldId id="377" r:id="rId11"/>
    <p:sldId id="363" r:id="rId12"/>
    <p:sldId id="369" r:id="rId13"/>
    <p:sldId id="371" r:id="rId14"/>
    <p:sldId id="341" r:id="rId15"/>
  </p:sldIdLst>
  <p:sldSz cx="9144000" cy="5143500" type="screen16x9"/>
  <p:notesSz cx="6858000" cy="9144000"/>
  <p:custDataLst>
    <p:tags r:id="rId17"/>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3E01"/>
    <a:srgbClr val="E8EAE9"/>
    <a:srgbClr val="FCFCFC"/>
    <a:srgbClr val="CCD0D1"/>
    <a:srgbClr val="D7D9E1"/>
    <a:srgbClr val="D5D8E3"/>
    <a:srgbClr val="DADBDE"/>
    <a:srgbClr val="D9DDE7"/>
    <a:srgbClr val="ECECEC"/>
    <a:srgbClr val="E2E2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6" autoAdjust="0"/>
    <p:restoredTop sz="94660"/>
  </p:normalViewPr>
  <p:slideViewPr>
    <p:cSldViewPr>
      <p:cViewPr varScale="1">
        <p:scale>
          <a:sx n="95" d="100"/>
          <a:sy n="95" d="100"/>
        </p:scale>
        <p:origin x="1002" y="84"/>
      </p:cViewPr>
      <p:guideLst>
        <p:guide orient="horz" pos="1620"/>
        <p:guide pos="2880"/>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列1</c:v>
                </c:pt>
              </c:strCache>
            </c:strRef>
          </c:tx>
          <c:spPr>
            <a:solidFill>
              <a:schemeClr val="accent3"/>
            </a:solidFill>
            <a:ln>
              <a:noFill/>
            </a:ln>
            <a:effectLst/>
            <a:sp3d/>
          </c:spPr>
          <c:invertIfNegative val="0"/>
          <c:cat>
            <c:strRef>
              <c:f>Sheet1!$A$2:$A$4</c:f>
              <c:strCache>
                <c:ptCount val="3"/>
                <c:pt idx="0">
                  <c:v>添加标题</c:v>
                </c:pt>
                <c:pt idx="1">
                  <c:v>添加标题</c:v>
                </c:pt>
                <c:pt idx="2">
                  <c:v>添加标题</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171A-4204-8EC3-5D3E889BE8B2}"/>
            </c:ext>
          </c:extLst>
        </c:ser>
        <c:ser>
          <c:idx val="1"/>
          <c:order val="1"/>
          <c:tx>
            <c:strRef>
              <c:f>Sheet1!$C$1</c:f>
              <c:strCache>
                <c:ptCount val="1"/>
                <c:pt idx="0">
                  <c:v>列2</c:v>
                </c:pt>
              </c:strCache>
            </c:strRef>
          </c:tx>
          <c:spPr>
            <a:solidFill>
              <a:schemeClr val="accent5"/>
            </a:solidFill>
            <a:ln>
              <a:noFill/>
            </a:ln>
            <a:effectLst/>
            <a:sp3d/>
          </c:spPr>
          <c:invertIfNegative val="0"/>
          <c:cat>
            <c:strRef>
              <c:f>Sheet1!$A$2:$A$4</c:f>
              <c:strCache>
                <c:ptCount val="3"/>
                <c:pt idx="0">
                  <c:v>添加标题</c:v>
                </c:pt>
                <c:pt idx="1">
                  <c:v>添加标题</c:v>
                </c:pt>
                <c:pt idx="2">
                  <c:v>添加标题</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171A-4204-8EC3-5D3E889BE8B2}"/>
            </c:ext>
          </c:extLst>
        </c:ser>
        <c:ser>
          <c:idx val="2"/>
          <c:order val="2"/>
          <c:tx>
            <c:strRef>
              <c:f>Sheet1!$D$1</c:f>
              <c:strCache>
                <c:ptCount val="1"/>
                <c:pt idx="0">
                  <c:v>列3</c:v>
                </c:pt>
              </c:strCache>
            </c:strRef>
          </c:tx>
          <c:spPr>
            <a:solidFill>
              <a:schemeClr val="accent2"/>
            </a:solidFill>
            <a:ln>
              <a:noFill/>
            </a:ln>
            <a:effectLst/>
            <a:sp3d/>
          </c:spPr>
          <c:invertIfNegative val="0"/>
          <c:cat>
            <c:strRef>
              <c:f>Sheet1!$A$2:$A$4</c:f>
              <c:strCache>
                <c:ptCount val="3"/>
                <c:pt idx="0">
                  <c:v>添加标题</c:v>
                </c:pt>
                <c:pt idx="1">
                  <c:v>添加标题</c:v>
                </c:pt>
                <c:pt idx="2">
                  <c:v>添加标题</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171A-4204-8EC3-5D3E889BE8B2}"/>
            </c:ext>
          </c:extLst>
        </c:ser>
        <c:dLbls>
          <c:showLegendKey val="0"/>
          <c:showVal val="0"/>
          <c:showCatName val="0"/>
          <c:showSerName val="0"/>
          <c:showPercent val="0"/>
          <c:showBubbleSize val="0"/>
        </c:dLbls>
        <c:gapWidth val="150"/>
        <c:shape val="box"/>
        <c:axId val="138072560"/>
        <c:axId val="138071776"/>
        <c:axId val="0"/>
      </c:bar3DChart>
      <c:catAx>
        <c:axId val="138072560"/>
        <c:scaling>
          <c:orientation val="minMax"/>
        </c:scaling>
        <c:delete val="1"/>
        <c:axPos val="b"/>
        <c:numFmt formatCode="General" sourceLinked="1"/>
        <c:majorTickMark val="none"/>
        <c:minorTickMark val="none"/>
        <c:tickLblPos val="none"/>
        <c:crossAx val="138071776"/>
        <c:crosses val="autoZero"/>
        <c:auto val="1"/>
        <c:lblAlgn val="ctr"/>
        <c:lblOffset val="100"/>
        <c:noMultiLvlLbl val="0"/>
      </c:catAx>
      <c:valAx>
        <c:axId val="138071776"/>
        <c:scaling>
          <c:orientation val="minMax"/>
        </c:scaling>
        <c:delete val="1"/>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one"/>
        <c:crossAx val="1380725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2018/6/25</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3893463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2663361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130683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1434244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292852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pPr/>
              <a:t>14</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p:transition spd="slow" advTm="0">
    <p:pull/>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a:spLocks/>
          </p:cNvSpPr>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pPr/>
              <a:t>‹#›</a:t>
            </a:fld>
            <a:endParaRPr lang="en-US" sz="1000" dirty="0"/>
          </a:p>
        </p:txBody>
      </p:sp>
      <p:grpSp>
        <p:nvGrpSpPr>
          <p:cNvPr id="8"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grpSp>
        <p:nvGrpSpPr>
          <p:cNvPr id="11"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9210182"/>
      </p:ext>
    </p:extLst>
  </p:cSld>
  <p:clrMapOvr>
    <a:masterClrMapping/>
  </p:clrMapOvr>
  <p:transition spd="slow" advTm="0">
    <p:pull/>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0" y="-8908"/>
            <a:ext cx="9144000" cy="51407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6" r:id="rId2"/>
  </p:sldLayoutIdLst>
  <p:transition spd="slow" advTm="0">
    <p:pull/>
  </p:transition>
  <p:timing>
    <p:tnLst>
      <p:par>
        <p:cTn id="1" dur="indefinite" restart="never" nodeType="tmRoot"/>
      </p:par>
    </p:tnLst>
  </p:timing>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434798" y="418478"/>
            <a:ext cx="575388" cy="575387"/>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417510" y="2269981"/>
            <a:ext cx="792088" cy="79208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954370" y="717810"/>
            <a:ext cx="2862054" cy="2862052"/>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14"/>
          <p:cNvSpPr>
            <a:spLocks noChangeArrowheads="1"/>
          </p:cNvSpPr>
          <p:nvPr/>
        </p:nvSpPr>
        <p:spPr bwMode="auto">
          <a:xfrm>
            <a:off x="1323888" y="1498598"/>
            <a:ext cx="2459273" cy="1323439"/>
          </a:xfrm>
          <a:prstGeom prst="rect">
            <a:avLst/>
          </a:prstGeom>
          <a:extLst/>
        </p:spPr>
        <p:txBody>
          <a:bodyPr wrap="square">
            <a:spAutoFit/>
          </a:bodyPr>
          <a:lstStyle/>
          <a:p>
            <a:r>
              <a:rPr lang="en-US" altLang="zh-CN" sz="8000" dirty="0" smtClean="0">
                <a:solidFill>
                  <a:schemeClr val="accent2"/>
                </a:solidFill>
                <a:latin typeface="Impact" panose="020B0806030902050204" pitchFamily="34" charset="0"/>
                <a:ea typeface="微软雅黑" pitchFamily="34" charset="-122"/>
                <a:sym typeface="方正兰亭粗黑_GBK" charset="-122"/>
              </a:rPr>
              <a:t>2017</a:t>
            </a:r>
            <a:endParaRPr lang="en-US" altLang="zh-CN" sz="8000" dirty="0">
              <a:solidFill>
                <a:schemeClr val="accent2"/>
              </a:solidFill>
              <a:latin typeface="Impact" panose="020B0806030902050204" pitchFamily="34" charset="0"/>
              <a:ea typeface="微软雅黑" pitchFamily="34" charset="-122"/>
              <a:sym typeface="方正兰亭粗黑_GBK" charset="-122"/>
            </a:endParaRPr>
          </a:p>
        </p:txBody>
      </p:sp>
      <p:grpSp>
        <p:nvGrpSpPr>
          <p:cNvPr id="50" name="组合 49"/>
          <p:cNvGrpSpPr/>
          <p:nvPr/>
        </p:nvGrpSpPr>
        <p:grpSpPr>
          <a:xfrm>
            <a:off x="179512" y="827880"/>
            <a:ext cx="1152128" cy="1152127"/>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Group 10"/>
          <p:cNvGrpSpPr>
            <a:grpSpLocks/>
          </p:cNvGrpSpPr>
          <p:nvPr/>
        </p:nvGrpSpPr>
        <p:grpSpPr bwMode="auto">
          <a:xfrm>
            <a:off x="6804248" y="4504539"/>
            <a:ext cx="285036" cy="285091"/>
            <a:chOff x="0" y="0"/>
            <a:chExt cx="965499" cy="965499"/>
          </a:xfrm>
        </p:grpSpPr>
        <p:sp>
          <p:nvSpPr>
            <p:cNvPr id="54" name="AutoShape 11"/>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5" name="AutoShape 12"/>
            <p:cNvSpPr>
              <a:spLocks/>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tx1">
                <a:lumMod val="50000"/>
                <a:lumOff val="50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6" name="Group 13"/>
          <p:cNvGrpSpPr>
            <a:grpSpLocks/>
          </p:cNvGrpSpPr>
          <p:nvPr/>
        </p:nvGrpSpPr>
        <p:grpSpPr bwMode="auto">
          <a:xfrm>
            <a:off x="7207399" y="4504539"/>
            <a:ext cx="285505" cy="285091"/>
            <a:chOff x="0" y="0"/>
            <a:chExt cx="965499" cy="965499"/>
          </a:xfrm>
        </p:grpSpPr>
        <p:sp>
          <p:nvSpPr>
            <p:cNvPr id="57" name="AutoShape 14"/>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8" name="AutoShape 15"/>
            <p:cNvSpPr>
              <a:spLocks/>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tx1">
                <a:lumMod val="50000"/>
                <a:lumOff val="50000"/>
              </a:schemeClr>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9" name="Group 16"/>
          <p:cNvGrpSpPr>
            <a:grpSpLocks/>
          </p:cNvGrpSpPr>
          <p:nvPr/>
        </p:nvGrpSpPr>
        <p:grpSpPr bwMode="auto">
          <a:xfrm>
            <a:off x="7611019" y="4504539"/>
            <a:ext cx="285036" cy="285091"/>
            <a:chOff x="0" y="0"/>
            <a:chExt cx="965499" cy="965499"/>
          </a:xfrm>
        </p:grpSpPr>
        <p:sp>
          <p:nvSpPr>
            <p:cNvPr id="60" name="AutoShape 17"/>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1" name="AutoShape 18"/>
            <p:cNvSpPr>
              <a:spLocks/>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tx1">
                <a:lumMod val="50000"/>
                <a:lumOff val="50000"/>
              </a:schemeClr>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2" name="Group 19"/>
          <p:cNvGrpSpPr>
            <a:grpSpLocks/>
          </p:cNvGrpSpPr>
          <p:nvPr/>
        </p:nvGrpSpPr>
        <p:grpSpPr bwMode="auto">
          <a:xfrm>
            <a:off x="8014170" y="4504539"/>
            <a:ext cx="285036" cy="285091"/>
            <a:chOff x="0" y="0"/>
            <a:chExt cx="965499" cy="965499"/>
          </a:xfrm>
        </p:grpSpPr>
        <p:sp>
          <p:nvSpPr>
            <p:cNvPr id="63" name="AutoShape 20"/>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5" name="AutoShape 21"/>
            <p:cNvSpPr>
              <a:spLocks/>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tx1">
                <a:lumMod val="50000"/>
                <a:lumOff val="50000"/>
              </a:schemeClr>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6" name="Group 22"/>
          <p:cNvGrpSpPr>
            <a:grpSpLocks/>
          </p:cNvGrpSpPr>
          <p:nvPr/>
        </p:nvGrpSpPr>
        <p:grpSpPr bwMode="auto">
          <a:xfrm>
            <a:off x="8417321" y="4504539"/>
            <a:ext cx="285036" cy="285091"/>
            <a:chOff x="0" y="0"/>
            <a:chExt cx="965499" cy="965499"/>
          </a:xfrm>
        </p:grpSpPr>
        <p:sp>
          <p:nvSpPr>
            <p:cNvPr id="68"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9"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tx1">
                <a:lumMod val="50000"/>
                <a:lumOff val="50000"/>
              </a:schemeClr>
            </a:solidFill>
            <a:ln>
              <a:noFill/>
            </a:ln>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70" name="组合 69"/>
          <p:cNvGrpSpPr/>
          <p:nvPr/>
        </p:nvGrpSpPr>
        <p:grpSpPr>
          <a:xfrm>
            <a:off x="488061" y="4084256"/>
            <a:ext cx="940068" cy="940064"/>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1851036" y="4084256"/>
            <a:ext cx="575388" cy="575387"/>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矩形 75"/>
          <p:cNvSpPr/>
          <p:nvPr/>
        </p:nvSpPr>
        <p:spPr>
          <a:xfrm>
            <a:off x="4211960" y="1500540"/>
            <a:ext cx="4824536" cy="769441"/>
          </a:xfrm>
          <a:prstGeom prst="rect">
            <a:avLst/>
          </a:prstGeom>
        </p:spPr>
        <p:txBody>
          <a:bodyPr wrap="square">
            <a:spAutoFit/>
          </a:bodyPr>
          <a:lstStyle/>
          <a:p>
            <a:r>
              <a:rPr lang="zh-CN" altLang="en-US" sz="4400" b="1" dirty="0" smtClean="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rPr>
              <a:t>单击此处添加标题</a:t>
            </a:r>
            <a:endParaRPr lang="zh-CN" altLang="en-US" sz="4400" b="1" dirty="0">
              <a:gradFill>
                <a:gsLst>
                  <a:gs pos="44000">
                    <a:schemeClr val="accent3"/>
                  </a:gs>
                  <a:gs pos="0">
                    <a:schemeClr val="accent1"/>
                  </a:gs>
                  <a:gs pos="93750">
                    <a:schemeClr val="accent5"/>
                  </a:gs>
                  <a:gs pos="74000">
                    <a:schemeClr val="accent4"/>
                  </a:gs>
                </a:gsLst>
                <a:lin ang="2700000" scaled="0"/>
              </a:gradFill>
              <a:latin typeface="微软雅黑" pitchFamily="34" charset="-122"/>
              <a:ea typeface="微软雅黑" pitchFamily="34" charset="-122"/>
            </a:endParaRPr>
          </a:p>
        </p:txBody>
      </p:sp>
      <p:sp>
        <p:nvSpPr>
          <p:cNvPr id="77" name="圆角矩形 76"/>
          <p:cNvSpPr/>
          <p:nvPr/>
        </p:nvSpPr>
        <p:spPr>
          <a:xfrm>
            <a:off x="4369236" y="2479997"/>
            <a:ext cx="3240080" cy="373025"/>
          </a:xfrm>
          <a:prstGeom prst="roundRect">
            <a:avLst/>
          </a:prstGeom>
          <a:solidFill>
            <a:schemeClr val="accent2">
              <a:alpha val="52000"/>
            </a:schemeClr>
          </a:solidFill>
          <a:ln>
            <a:solidFill>
              <a:schemeClr val="accent2"/>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itchFamily="34" charset="-122"/>
                <a:ea typeface="微软雅黑" pitchFamily="34" charset="-122"/>
              </a:rPr>
              <a:t>在这里输入您的公司名称</a:t>
            </a:r>
          </a:p>
        </p:txBody>
      </p:sp>
      <p:sp>
        <p:nvSpPr>
          <p:cNvPr id="78" name="文本框 3"/>
          <p:cNvSpPr txBox="1">
            <a:spLocks noChangeArrowheads="1"/>
          </p:cNvSpPr>
          <p:nvPr/>
        </p:nvSpPr>
        <p:spPr bwMode="auto">
          <a:xfrm>
            <a:off x="4283968" y="3056061"/>
            <a:ext cx="4163484" cy="307777"/>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itchFamily="34" charset="-122"/>
                <a:ea typeface="微软雅黑" pitchFamily="34" charset="-122"/>
              </a:defRPr>
            </a:lvl1pPr>
          </a:lstStyle>
          <a:p>
            <a:r>
              <a:rPr lang="zh-CN" altLang="en-US" sz="1400" b="0" dirty="0" smtClean="0">
                <a:solidFill>
                  <a:schemeClr val="tx1">
                    <a:lumMod val="65000"/>
                    <a:lumOff val="35000"/>
                  </a:schemeClr>
                </a:solidFill>
              </a:rPr>
              <a:t>适用于商务通用新年</a:t>
            </a:r>
            <a:r>
              <a:rPr lang="zh-CN" altLang="en-US" sz="1400" b="0" dirty="0">
                <a:solidFill>
                  <a:schemeClr val="tx1">
                    <a:lumMod val="65000"/>
                    <a:lumOff val="35000"/>
                  </a:schemeClr>
                </a:solidFill>
              </a:rPr>
              <a:t>计划</a:t>
            </a:r>
            <a:r>
              <a:rPr lang="en-US" altLang="zh-CN" sz="1400" b="0" dirty="0">
                <a:solidFill>
                  <a:schemeClr val="tx1">
                    <a:lumMod val="65000"/>
                    <a:lumOff val="35000"/>
                  </a:schemeClr>
                </a:solidFill>
              </a:rPr>
              <a:t>/</a:t>
            </a:r>
            <a:r>
              <a:rPr lang="zh-CN" altLang="en-US" sz="1400" b="0" dirty="0">
                <a:solidFill>
                  <a:schemeClr val="tx1">
                    <a:lumMod val="65000"/>
                    <a:lumOff val="35000"/>
                  </a:schemeClr>
                </a:solidFill>
              </a:rPr>
              <a:t>工作汇报</a:t>
            </a:r>
            <a:r>
              <a:rPr lang="en-US" altLang="zh-CN" sz="1400" b="0" dirty="0">
                <a:solidFill>
                  <a:schemeClr val="tx1">
                    <a:lumMod val="65000"/>
                    <a:lumOff val="35000"/>
                  </a:schemeClr>
                </a:solidFill>
              </a:rPr>
              <a:t>/</a:t>
            </a:r>
            <a:r>
              <a:rPr lang="zh-CN" altLang="en-US" sz="1400" b="0" dirty="0">
                <a:solidFill>
                  <a:schemeClr val="tx1">
                    <a:lumMod val="65000"/>
                    <a:lumOff val="35000"/>
                  </a:schemeClr>
                </a:solidFill>
              </a:rPr>
              <a:t>述职</a:t>
            </a:r>
            <a:r>
              <a:rPr lang="zh-CN" altLang="en-US" sz="1400" b="0" dirty="0" smtClean="0">
                <a:solidFill>
                  <a:schemeClr val="tx1">
                    <a:lumMod val="65000"/>
                    <a:lumOff val="35000"/>
                  </a:schemeClr>
                </a:solidFill>
              </a:rPr>
              <a:t>等模板</a:t>
            </a:r>
            <a:endParaRPr lang="zh-CN" altLang="zh-CN" sz="1400" b="0" dirty="0">
              <a:solidFill>
                <a:schemeClr val="tx1">
                  <a:lumMod val="65000"/>
                  <a:lumOff val="35000"/>
                </a:schemeClr>
              </a:solidFill>
            </a:endParaRPr>
          </a:p>
        </p:txBody>
      </p:sp>
      <p:grpSp>
        <p:nvGrpSpPr>
          <p:cNvPr id="79"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7391159"/>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40000">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14:bounceEnd="40000">
                                          <p:cBhvr additive="base">
                                            <p:cTn id="7" dur="2000" fill="hold"/>
                                            <p:tgtEl>
                                              <p:spTgt spid="46"/>
                                            </p:tgtEl>
                                            <p:attrNameLst>
                                              <p:attrName>ppt_x</p:attrName>
                                            </p:attrNameLst>
                                          </p:cBhvr>
                                          <p:tavLst>
                                            <p:tav tm="0">
                                              <p:val>
                                                <p:strVal val="#ppt_x"/>
                                              </p:val>
                                            </p:tav>
                                            <p:tav tm="100000">
                                              <p:val>
                                                <p:strVal val="#ppt_x"/>
                                              </p:val>
                                            </p:tav>
                                          </p:tavLst>
                                        </p:anim>
                                        <p:anim calcmode="lin" valueType="num" p14:bounceEnd="40000">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14:presetBounceEnd="40000">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14:bounceEnd="40000">
                                          <p:cBhvr additive="base">
                                            <p:cTn id="11" dur="2000" fill="hold"/>
                                            <p:tgtEl>
                                              <p:spTgt spid="50"/>
                                            </p:tgtEl>
                                            <p:attrNameLst>
                                              <p:attrName>ppt_x</p:attrName>
                                            </p:attrNameLst>
                                          </p:cBhvr>
                                          <p:tavLst>
                                            <p:tav tm="0">
                                              <p:val>
                                                <p:strVal val="0-#ppt_w/2"/>
                                              </p:val>
                                            </p:tav>
                                            <p:tav tm="100000">
                                              <p:val>
                                                <p:strVal val="#ppt_x"/>
                                              </p:val>
                                            </p:tav>
                                          </p:tavLst>
                                        </p:anim>
                                        <p:anim calcmode="lin" valueType="num" p14:bounceEnd="40000">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14:presetBounceEnd="40000">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14:bounceEnd="40000">
                                          <p:cBhvr additive="base">
                                            <p:cTn id="15" dur="2000" fill="hold"/>
                                            <p:tgtEl>
                                              <p:spTgt spid="43"/>
                                            </p:tgtEl>
                                            <p:attrNameLst>
                                              <p:attrName>ppt_x</p:attrName>
                                            </p:attrNameLst>
                                          </p:cBhvr>
                                          <p:tavLst>
                                            <p:tav tm="0">
                                              <p:val>
                                                <p:strVal val="1+#ppt_w/2"/>
                                              </p:val>
                                            </p:tav>
                                            <p:tav tm="100000">
                                              <p:val>
                                                <p:strVal val="#ppt_x"/>
                                              </p:val>
                                            </p:tav>
                                          </p:tavLst>
                                        </p:anim>
                                        <p:anim calcmode="lin" valueType="num" p14:bounceEnd="40000">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14:presetBounceEnd="40000">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14:bounceEnd="40000">
                                          <p:cBhvr additive="base">
                                            <p:cTn id="19" dur="2000" fill="hold"/>
                                            <p:tgtEl>
                                              <p:spTgt spid="40"/>
                                            </p:tgtEl>
                                            <p:attrNameLst>
                                              <p:attrName>ppt_x</p:attrName>
                                            </p:attrNameLst>
                                          </p:cBhvr>
                                          <p:tavLst>
                                            <p:tav tm="0">
                                              <p:val>
                                                <p:strVal val="1+#ppt_w/2"/>
                                              </p:val>
                                            </p:tav>
                                            <p:tav tm="100000">
                                              <p:val>
                                                <p:strVal val="#ppt_x"/>
                                              </p:val>
                                            </p:tav>
                                          </p:tavLst>
                                        </p:anim>
                                        <p:anim calcmode="lin" valueType="num" p14:bounceEnd="40000">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14:presetBounceEnd="40000">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14:bounceEnd="40000">
                                          <p:cBhvr additive="base">
                                            <p:cTn id="23" dur="2000" fill="hold"/>
                                            <p:tgtEl>
                                              <p:spTgt spid="70"/>
                                            </p:tgtEl>
                                            <p:attrNameLst>
                                              <p:attrName>ppt_x</p:attrName>
                                            </p:attrNameLst>
                                          </p:cBhvr>
                                          <p:tavLst>
                                            <p:tav tm="0">
                                              <p:val>
                                                <p:strVal val="0-#ppt_w/2"/>
                                              </p:val>
                                            </p:tav>
                                            <p:tav tm="100000">
                                              <p:val>
                                                <p:strVal val="#ppt_x"/>
                                              </p:val>
                                            </p:tav>
                                          </p:tavLst>
                                        </p:anim>
                                        <p:anim calcmode="lin" valueType="num" p14:bounceEnd="40000">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14:presetBounceEnd="40000">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14:bounceEnd="40000">
                                          <p:cBhvr additive="base">
                                            <p:cTn id="27" dur="2000" fill="hold"/>
                                            <p:tgtEl>
                                              <p:spTgt spid="73"/>
                                            </p:tgtEl>
                                            <p:attrNameLst>
                                              <p:attrName>ppt_x</p:attrName>
                                            </p:attrNameLst>
                                          </p:cBhvr>
                                          <p:tavLst>
                                            <p:tav tm="0">
                                              <p:val>
                                                <p:strVal val="0-#ppt_w/2"/>
                                              </p:val>
                                            </p:tav>
                                            <p:tav tm="100000">
                                              <p:val>
                                                <p:strVal val="#ppt_x"/>
                                              </p:val>
                                            </p:tav>
                                          </p:tavLst>
                                        </p:anim>
                                        <p:anim calcmode="lin" valueType="num" p14:bounceEnd="40000">
                                          <p:cBhvr additive="base">
                                            <p:cTn id="28" dur="2000" fill="hold"/>
                                            <p:tgtEl>
                                              <p:spTgt spid="7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49"/>
                                            </p:tgtEl>
                                            <p:attrNameLst>
                                              <p:attrName>style.visibility</p:attrName>
                                            </p:attrNameLst>
                                          </p:cBhvr>
                                          <p:to>
                                            <p:strVal val="visible"/>
                                          </p:to>
                                        </p:set>
                                        <p:anim by="(-#ppt_w*2)" calcmode="lin" valueType="num">
                                          <p:cBhvr rctx="PPT">
                                            <p:cTn id="32" dur="1000" autoRev="1" fill="hold">
                                              <p:stCondLst>
                                                <p:cond delay="0"/>
                                              </p:stCondLst>
                                            </p:cTn>
                                            <p:tgtEl>
                                              <p:spTgt spid="49"/>
                                            </p:tgtEl>
                                            <p:attrNameLst>
                                              <p:attrName>ppt_w</p:attrName>
                                            </p:attrNameLst>
                                          </p:cBhvr>
                                        </p:anim>
                                        <p:anim by="(#ppt_w*0.50)" calcmode="lin" valueType="num">
                                          <p:cBhvr>
                                            <p:cTn id="33" dur="1000" decel="50000" autoRev="1" fill="hold">
                                              <p:stCondLst>
                                                <p:cond delay="0"/>
                                              </p:stCondLst>
                                            </p:cTn>
                                            <p:tgtEl>
                                              <p:spTgt spid="49"/>
                                            </p:tgtEl>
                                            <p:attrNameLst>
                                              <p:attrName>ppt_x</p:attrName>
                                            </p:attrNameLst>
                                          </p:cBhvr>
                                        </p:anim>
                                        <p:anim from="(-#ppt_h/2)" to="(#ppt_y)" calcmode="lin" valueType="num">
                                          <p:cBhvr>
                                            <p:cTn id="34" dur="2000" fill="hold">
                                              <p:stCondLst>
                                                <p:cond delay="0"/>
                                              </p:stCondLst>
                                            </p:cTn>
                                            <p:tgtEl>
                                              <p:spTgt spid="49"/>
                                            </p:tgtEl>
                                            <p:attrNameLst>
                                              <p:attrName>ppt_y</p:attrName>
                                            </p:attrNameLst>
                                          </p:cBhvr>
                                        </p:anim>
                                        <p:animRot by="21600000">
                                          <p:cBhvr>
                                            <p:cTn id="35" dur="2000" fill="hold">
                                              <p:stCondLst>
                                                <p:cond delay="0"/>
                                              </p:stCondLst>
                                            </p:cTn>
                                            <p:tgtEl>
                                              <p:spTgt spid="49"/>
                                            </p:tgtEl>
                                            <p:attrNameLst>
                                              <p:attrName>r</p:attrName>
                                            </p:attrNameLst>
                                          </p:cBhvr>
                                        </p:animRot>
                                      </p:childTnLst>
                                    </p:cTn>
                                  </p:par>
                                  <p:par>
                                    <p:cTn id="36" presetID="23" presetClass="entr" presetSubtype="16" fill="hold" nodeType="withEffect">
                                      <p:stCondLst>
                                        <p:cond delay="1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150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1750"/>
                                      </p:stCondLst>
                                      <p:childTnLst>
                                        <p:set>
                                          <p:cBhvr>
                                            <p:cTn id="45" dur="1" fill="hold">
                                              <p:stCondLst>
                                                <p:cond delay="0"/>
                                              </p:stCondLst>
                                            </p:cTn>
                                            <p:tgtEl>
                                              <p:spTgt spid="59"/>
                                            </p:tgtEl>
                                            <p:attrNameLst>
                                              <p:attrName>style.visibility</p:attrName>
                                            </p:attrNameLst>
                                          </p:cBhvr>
                                          <p:to>
                                            <p:strVal val="visible"/>
                                          </p:to>
                                        </p:set>
                                        <p:anim calcmode="lin" valueType="num">
                                          <p:cBhvr>
                                            <p:cTn id="46" dur="500" fill="hold"/>
                                            <p:tgtEl>
                                              <p:spTgt spid="59"/>
                                            </p:tgtEl>
                                            <p:attrNameLst>
                                              <p:attrName>ppt_w</p:attrName>
                                            </p:attrNameLst>
                                          </p:cBhvr>
                                          <p:tavLst>
                                            <p:tav tm="0">
                                              <p:val>
                                                <p:fltVal val="0"/>
                                              </p:val>
                                            </p:tav>
                                            <p:tav tm="100000">
                                              <p:val>
                                                <p:strVal val="#ppt_w"/>
                                              </p:val>
                                            </p:tav>
                                          </p:tavLst>
                                        </p:anim>
                                        <p:anim calcmode="lin" valueType="num">
                                          <p:cBhvr>
                                            <p:cTn id="47" dur="500" fill="hold"/>
                                            <p:tgtEl>
                                              <p:spTgt spid="59"/>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200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2250"/>
                                      </p:stCondLst>
                                      <p:childTnLst>
                                        <p:set>
                                          <p:cBhvr>
                                            <p:cTn id="53" dur="1" fill="hold">
                                              <p:stCondLst>
                                                <p:cond delay="0"/>
                                              </p:stCondLst>
                                            </p:cTn>
                                            <p:tgtEl>
                                              <p:spTgt spid="66"/>
                                            </p:tgtEl>
                                            <p:attrNameLst>
                                              <p:attrName>style.visibility</p:attrName>
                                            </p:attrNameLst>
                                          </p:cBhvr>
                                          <p:to>
                                            <p:strVal val="visible"/>
                                          </p:to>
                                        </p:set>
                                        <p:anim calcmode="lin" valueType="num">
                                          <p:cBhvr>
                                            <p:cTn id="54" dur="500" fill="hold"/>
                                            <p:tgtEl>
                                              <p:spTgt spid="66"/>
                                            </p:tgtEl>
                                            <p:attrNameLst>
                                              <p:attrName>ppt_w</p:attrName>
                                            </p:attrNameLst>
                                          </p:cBhvr>
                                          <p:tavLst>
                                            <p:tav tm="0">
                                              <p:val>
                                                <p:fltVal val="0"/>
                                              </p:val>
                                            </p:tav>
                                            <p:tav tm="100000">
                                              <p:val>
                                                <p:strVal val="#ppt_w"/>
                                              </p:val>
                                            </p:tav>
                                          </p:tavLst>
                                        </p:anim>
                                        <p:anim calcmode="lin" valueType="num">
                                          <p:cBhvr>
                                            <p:cTn id="55" dur="500" fill="hold"/>
                                            <p:tgtEl>
                                              <p:spTgt spid="66"/>
                                            </p:tgtEl>
                                            <p:attrNameLst>
                                              <p:attrName>ppt_h</p:attrName>
                                            </p:attrNameLst>
                                          </p:cBhvr>
                                          <p:tavLst>
                                            <p:tav tm="0">
                                              <p:val>
                                                <p:fltVal val="0"/>
                                              </p:val>
                                            </p:tav>
                                            <p:tav tm="100000">
                                              <p:val>
                                                <p:strVal val="#ppt_h"/>
                                              </p:val>
                                            </p:tav>
                                          </p:tavLst>
                                        </p:anim>
                                      </p:childTnLst>
                                    </p:cTn>
                                  </p:par>
                                </p:childTnLst>
                              </p:cTn>
                            </p:par>
                            <p:par>
                              <p:cTn id="56" fill="hold">
                                <p:stCondLst>
                                  <p:cond delay="4750"/>
                                </p:stCondLst>
                                <p:childTnLst>
                                  <p:par>
                                    <p:cTn id="57" presetID="42" presetClass="entr" presetSubtype="0" fill="hold" grpId="0" nodeType="afterEffect">
                                      <p:stCondLst>
                                        <p:cond delay="0"/>
                                      </p:stCondLst>
                                      <p:iterate type="lt">
                                        <p:tmPct val="10000"/>
                                      </p:iterate>
                                      <p:childTnLst>
                                        <p:set>
                                          <p:cBhvr>
                                            <p:cTn id="58" dur="1" fill="hold">
                                              <p:stCondLst>
                                                <p:cond delay="0"/>
                                              </p:stCondLst>
                                            </p:cTn>
                                            <p:tgtEl>
                                              <p:spTgt spid="76"/>
                                            </p:tgtEl>
                                            <p:attrNameLst>
                                              <p:attrName>style.visibility</p:attrName>
                                            </p:attrNameLst>
                                          </p:cBhvr>
                                          <p:to>
                                            <p:strVal val="visible"/>
                                          </p:to>
                                        </p:set>
                                        <p:animEffect transition="in" filter="fade">
                                          <p:cBhvr>
                                            <p:cTn id="59" dur="750"/>
                                            <p:tgtEl>
                                              <p:spTgt spid="76"/>
                                            </p:tgtEl>
                                          </p:cBhvr>
                                        </p:animEffect>
                                        <p:anim calcmode="lin" valueType="num">
                                          <p:cBhvr>
                                            <p:cTn id="60" dur="750" fill="hold"/>
                                            <p:tgtEl>
                                              <p:spTgt spid="76"/>
                                            </p:tgtEl>
                                            <p:attrNameLst>
                                              <p:attrName>ppt_x</p:attrName>
                                            </p:attrNameLst>
                                          </p:cBhvr>
                                          <p:tavLst>
                                            <p:tav tm="0">
                                              <p:val>
                                                <p:strVal val="#ppt_x"/>
                                              </p:val>
                                            </p:tav>
                                            <p:tav tm="100000">
                                              <p:val>
                                                <p:strVal val="#ppt_x"/>
                                              </p:val>
                                            </p:tav>
                                          </p:tavLst>
                                        </p:anim>
                                        <p:anim calcmode="lin" valueType="num">
                                          <p:cBhvr>
                                            <p:cTn id="61" dur="750" fill="hold"/>
                                            <p:tgtEl>
                                              <p:spTgt spid="76"/>
                                            </p:tgtEl>
                                            <p:attrNameLst>
                                              <p:attrName>ppt_y</p:attrName>
                                            </p:attrNameLst>
                                          </p:cBhvr>
                                          <p:tavLst>
                                            <p:tav tm="0">
                                              <p:val>
                                                <p:strVal val="#ppt_y+.1"/>
                                              </p:val>
                                            </p:tav>
                                            <p:tav tm="100000">
                                              <p:val>
                                                <p:strVal val="#ppt_y"/>
                                              </p:val>
                                            </p:tav>
                                          </p:tavLst>
                                        </p:anim>
                                      </p:childTnLst>
                                    </p:cTn>
                                  </p:par>
                                </p:childTnLst>
                              </p:cTn>
                            </p:par>
                            <p:par>
                              <p:cTn id="62" fill="hold">
                                <p:stCondLst>
                                  <p:cond delay="6025"/>
                                </p:stCondLst>
                                <p:childTnLst>
                                  <p:par>
                                    <p:cTn id="63" presetID="16" presetClass="entr" presetSubtype="37" fill="hold" grpId="0" nodeType="after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barn(outVertical)">
                                          <p:cBhvr>
                                            <p:cTn id="65" dur="500"/>
                                            <p:tgtEl>
                                              <p:spTgt spid="77"/>
                                            </p:tgtEl>
                                          </p:cBhvr>
                                        </p:animEffect>
                                      </p:childTnLst>
                                    </p:cTn>
                                  </p:par>
                                </p:childTnLst>
                              </p:cTn>
                            </p:par>
                            <p:par>
                              <p:cTn id="66" fill="hold">
                                <p:stCondLst>
                                  <p:cond delay="6525"/>
                                </p:stCondLst>
                                <p:childTnLst>
                                  <p:par>
                                    <p:cTn id="67" presetID="23" presetClass="entr" presetSubtype="528" fill="hold" grpId="0" nodeType="afterEffect">
                                      <p:stCondLst>
                                        <p:cond delay="0"/>
                                      </p:stCondLst>
                                      <p:iterate type="lt">
                                        <p:tmPct val="10000"/>
                                      </p:iterate>
                                      <p:childTnLst>
                                        <p:set>
                                          <p:cBhvr>
                                            <p:cTn id="68" dur="1" fill="hold">
                                              <p:stCondLst>
                                                <p:cond delay="0"/>
                                              </p:stCondLst>
                                            </p:cTn>
                                            <p:tgtEl>
                                              <p:spTgt spid="78"/>
                                            </p:tgtEl>
                                            <p:attrNameLst>
                                              <p:attrName>style.visibility</p:attrName>
                                            </p:attrNameLst>
                                          </p:cBhvr>
                                          <p:to>
                                            <p:strVal val="visible"/>
                                          </p:to>
                                        </p:set>
                                        <p:anim calcmode="lin" valueType="num">
                                          <p:cBhvr>
                                            <p:cTn id="69" dur="500" fill="hold"/>
                                            <p:tgtEl>
                                              <p:spTgt spid="78"/>
                                            </p:tgtEl>
                                            <p:attrNameLst>
                                              <p:attrName>ppt_w</p:attrName>
                                            </p:attrNameLst>
                                          </p:cBhvr>
                                          <p:tavLst>
                                            <p:tav tm="0">
                                              <p:val>
                                                <p:fltVal val="0"/>
                                              </p:val>
                                            </p:tav>
                                            <p:tav tm="100000">
                                              <p:val>
                                                <p:strVal val="#ppt_w"/>
                                              </p:val>
                                            </p:tav>
                                          </p:tavLst>
                                        </p:anim>
                                        <p:anim calcmode="lin" valueType="num">
                                          <p:cBhvr>
                                            <p:cTn id="70" dur="500" fill="hold"/>
                                            <p:tgtEl>
                                              <p:spTgt spid="78"/>
                                            </p:tgtEl>
                                            <p:attrNameLst>
                                              <p:attrName>ppt_h</p:attrName>
                                            </p:attrNameLst>
                                          </p:cBhvr>
                                          <p:tavLst>
                                            <p:tav tm="0">
                                              <p:val>
                                                <p:fltVal val="0"/>
                                              </p:val>
                                            </p:tav>
                                            <p:tav tm="100000">
                                              <p:val>
                                                <p:strVal val="#ppt_h"/>
                                              </p:val>
                                            </p:tav>
                                          </p:tavLst>
                                        </p:anim>
                                        <p:anim calcmode="lin" valueType="num">
                                          <p:cBhvr>
                                            <p:cTn id="71" dur="500" fill="hold"/>
                                            <p:tgtEl>
                                              <p:spTgt spid="78"/>
                                            </p:tgtEl>
                                            <p:attrNameLst>
                                              <p:attrName>ppt_x</p:attrName>
                                            </p:attrNameLst>
                                          </p:cBhvr>
                                          <p:tavLst>
                                            <p:tav tm="0">
                                              <p:val>
                                                <p:fltVal val="0.5"/>
                                              </p:val>
                                            </p:tav>
                                            <p:tav tm="100000">
                                              <p:val>
                                                <p:strVal val="#ppt_x"/>
                                              </p:val>
                                            </p:tav>
                                          </p:tavLst>
                                        </p:anim>
                                        <p:anim calcmode="lin" valueType="num">
                                          <p:cBhvr>
                                            <p:cTn id="72" dur="500" fill="hold"/>
                                            <p:tgtEl>
                                              <p:spTgt spid="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6" grpId="0"/>
          <p:bldP spid="77" grpId="0" animBg="1"/>
          <p:bldP spid="7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2000" fill="hold"/>
                                            <p:tgtEl>
                                              <p:spTgt spid="46"/>
                                            </p:tgtEl>
                                            <p:attrNameLst>
                                              <p:attrName>ppt_x</p:attrName>
                                            </p:attrNameLst>
                                          </p:cBhvr>
                                          <p:tavLst>
                                            <p:tav tm="0">
                                              <p:val>
                                                <p:strVal val="#ppt_x"/>
                                              </p:val>
                                            </p:tav>
                                            <p:tav tm="100000">
                                              <p:val>
                                                <p:strVal val="#ppt_x"/>
                                              </p:val>
                                            </p:tav>
                                          </p:tavLst>
                                        </p:anim>
                                        <p:anim calcmode="lin" valueType="num">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2000" fill="hold"/>
                                            <p:tgtEl>
                                              <p:spTgt spid="50"/>
                                            </p:tgtEl>
                                            <p:attrNameLst>
                                              <p:attrName>ppt_x</p:attrName>
                                            </p:attrNameLst>
                                          </p:cBhvr>
                                          <p:tavLst>
                                            <p:tav tm="0">
                                              <p:val>
                                                <p:strVal val="0-#ppt_w/2"/>
                                              </p:val>
                                            </p:tav>
                                            <p:tav tm="100000">
                                              <p:val>
                                                <p:strVal val="#ppt_x"/>
                                              </p:val>
                                            </p:tav>
                                          </p:tavLst>
                                        </p:anim>
                                        <p:anim calcmode="lin" valueType="num">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1+#ppt_w/2"/>
                                              </p:val>
                                            </p:tav>
                                            <p:tav tm="100000">
                                              <p:val>
                                                <p:strVal val="#ppt_x"/>
                                              </p:val>
                                            </p:tav>
                                          </p:tavLst>
                                        </p:anim>
                                        <p:anim calcmode="lin" valueType="num">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2000" fill="hold"/>
                                            <p:tgtEl>
                                              <p:spTgt spid="40"/>
                                            </p:tgtEl>
                                            <p:attrNameLst>
                                              <p:attrName>ppt_x</p:attrName>
                                            </p:attrNameLst>
                                          </p:cBhvr>
                                          <p:tavLst>
                                            <p:tav tm="0">
                                              <p:val>
                                                <p:strVal val="1+#ppt_w/2"/>
                                              </p:val>
                                            </p:tav>
                                            <p:tav tm="100000">
                                              <p:val>
                                                <p:strVal val="#ppt_x"/>
                                              </p:val>
                                            </p:tav>
                                          </p:tavLst>
                                        </p:anim>
                                        <p:anim calcmode="lin" valueType="num">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2000" fill="hold"/>
                                            <p:tgtEl>
                                              <p:spTgt spid="70"/>
                                            </p:tgtEl>
                                            <p:attrNameLst>
                                              <p:attrName>ppt_x</p:attrName>
                                            </p:attrNameLst>
                                          </p:cBhvr>
                                          <p:tavLst>
                                            <p:tav tm="0">
                                              <p:val>
                                                <p:strVal val="0-#ppt_w/2"/>
                                              </p:val>
                                            </p:tav>
                                            <p:tav tm="100000">
                                              <p:val>
                                                <p:strVal val="#ppt_x"/>
                                              </p:val>
                                            </p:tav>
                                          </p:tavLst>
                                        </p:anim>
                                        <p:anim calcmode="lin" valueType="num">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2000" fill="hold"/>
                                            <p:tgtEl>
                                              <p:spTgt spid="73"/>
                                            </p:tgtEl>
                                            <p:attrNameLst>
                                              <p:attrName>ppt_x</p:attrName>
                                            </p:attrNameLst>
                                          </p:cBhvr>
                                          <p:tavLst>
                                            <p:tav tm="0">
                                              <p:val>
                                                <p:strVal val="0-#ppt_w/2"/>
                                              </p:val>
                                            </p:tav>
                                            <p:tav tm="100000">
                                              <p:val>
                                                <p:strVal val="#ppt_x"/>
                                              </p:val>
                                            </p:tav>
                                          </p:tavLst>
                                        </p:anim>
                                        <p:anim calcmode="lin" valueType="num">
                                          <p:cBhvr additive="base">
                                            <p:cTn id="28" dur="2000" fill="hold"/>
                                            <p:tgtEl>
                                              <p:spTgt spid="73"/>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56" presetClass="entr" presetSubtype="0" fill="hold" grpId="0" nodeType="afterEffect">
                                      <p:stCondLst>
                                        <p:cond delay="0"/>
                                      </p:stCondLst>
                                      <p:iterate type="lt">
                                        <p:tmPct val="10000"/>
                                      </p:iterate>
                                      <p:childTnLst>
                                        <p:set>
                                          <p:cBhvr>
                                            <p:cTn id="31" dur="1" fill="hold">
                                              <p:stCondLst>
                                                <p:cond delay="0"/>
                                              </p:stCondLst>
                                            </p:cTn>
                                            <p:tgtEl>
                                              <p:spTgt spid="49"/>
                                            </p:tgtEl>
                                            <p:attrNameLst>
                                              <p:attrName>style.visibility</p:attrName>
                                            </p:attrNameLst>
                                          </p:cBhvr>
                                          <p:to>
                                            <p:strVal val="visible"/>
                                          </p:to>
                                        </p:set>
                                        <p:anim by="(-#ppt_w*2)" calcmode="lin" valueType="num">
                                          <p:cBhvr rctx="PPT">
                                            <p:cTn id="32" dur="1000" autoRev="1" fill="hold">
                                              <p:stCondLst>
                                                <p:cond delay="0"/>
                                              </p:stCondLst>
                                            </p:cTn>
                                            <p:tgtEl>
                                              <p:spTgt spid="49"/>
                                            </p:tgtEl>
                                            <p:attrNameLst>
                                              <p:attrName>ppt_w</p:attrName>
                                            </p:attrNameLst>
                                          </p:cBhvr>
                                        </p:anim>
                                        <p:anim by="(#ppt_w*0.50)" calcmode="lin" valueType="num">
                                          <p:cBhvr>
                                            <p:cTn id="33" dur="1000" decel="50000" autoRev="1" fill="hold">
                                              <p:stCondLst>
                                                <p:cond delay="0"/>
                                              </p:stCondLst>
                                            </p:cTn>
                                            <p:tgtEl>
                                              <p:spTgt spid="49"/>
                                            </p:tgtEl>
                                            <p:attrNameLst>
                                              <p:attrName>ppt_x</p:attrName>
                                            </p:attrNameLst>
                                          </p:cBhvr>
                                        </p:anim>
                                        <p:anim from="(-#ppt_h/2)" to="(#ppt_y)" calcmode="lin" valueType="num">
                                          <p:cBhvr>
                                            <p:cTn id="34" dur="2000" fill="hold">
                                              <p:stCondLst>
                                                <p:cond delay="0"/>
                                              </p:stCondLst>
                                            </p:cTn>
                                            <p:tgtEl>
                                              <p:spTgt spid="49"/>
                                            </p:tgtEl>
                                            <p:attrNameLst>
                                              <p:attrName>ppt_y</p:attrName>
                                            </p:attrNameLst>
                                          </p:cBhvr>
                                        </p:anim>
                                        <p:animRot by="21600000">
                                          <p:cBhvr>
                                            <p:cTn id="35" dur="2000" fill="hold">
                                              <p:stCondLst>
                                                <p:cond delay="0"/>
                                              </p:stCondLst>
                                            </p:cTn>
                                            <p:tgtEl>
                                              <p:spTgt spid="49"/>
                                            </p:tgtEl>
                                            <p:attrNameLst>
                                              <p:attrName>r</p:attrName>
                                            </p:attrNameLst>
                                          </p:cBhvr>
                                        </p:animRot>
                                      </p:childTnLst>
                                    </p:cTn>
                                  </p:par>
                                  <p:par>
                                    <p:cTn id="36" presetID="23" presetClass="entr" presetSubtype="16" fill="hold" nodeType="withEffect">
                                      <p:stCondLst>
                                        <p:cond delay="1250"/>
                                      </p:stCondLst>
                                      <p:childTnLst>
                                        <p:set>
                                          <p:cBhvr>
                                            <p:cTn id="37" dur="1" fill="hold">
                                              <p:stCondLst>
                                                <p:cond delay="0"/>
                                              </p:stCondLst>
                                            </p:cTn>
                                            <p:tgtEl>
                                              <p:spTgt spid="53"/>
                                            </p:tgtEl>
                                            <p:attrNameLst>
                                              <p:attrName>style.visibility</p:attrName>
                                            </p:attrNameLst>
                                          </p:cBhvr>
                                          <p:to>
                                            <p:strVal val="visible"/>
                                          </p:to>
                                        </p:set>
                                        <p:anim calcmode="lin" valueType="num">
                                          <p:cBhvr>
                                            <p:cTn id="38" dur="500" fill="hold"/>
                                            <p:tgtEl>
                                              <p:spTgt spid="53"/>
                                            </p:tgtEl>
                                            <p:attrNameLst>
                                              <p:attrName>ppt_w</p:attrName>
                                            </p:attrNameLst>
                                          </p:cBhvr>
                                          <p:tavLst>
                                            <p:tav tm="0">
                                              <p:val>
                                                <p:fltVal val="0"/>
                                              </p:val>
                                            </p:tav>
                                            <p:tav tm="100000">
                                              <p:val>
                                                <p:strVal val="#ppt_w"/>
                                              </p:val>
                                            </p:tav>
                                          </p:tavLst>
                                        </p:anim>
                                        <p:anim calcmode="lin" valueType="num">
                                          <p:cBhvr>
                                            <p:cTn id="39" dur="500" fill="hold"/>
                                            <p:tgtEl>
                                              <p:spTgt spid="53"/>
                                            </p:tgtEl>
                                            <p:attrNameLst>
                                              <p:attrName>ppt_h</p:attrName>
                                            </p:attrNameLst>
                                          </p:cBhvr>
                                          <p:tavLst>
                                            <p:tav tm="0">
                                              <p:val>
                                                <p:fltVal val="0"/>
                                              </p:val>
                                            </p:tav>
                                            <p:tav tm="100000">
                                              <p:val>
                                                <p:strVal val="#ppt_h"/>
                                              </p:val>
                                            </p:tav>
                                          </p:tavLst>
                                        </p:anim>
                                      </p:childTnLst>
                                    </p:cTn>
                                  </p:par>
                                  <p:par>
                                    <p:cTn id="40" presetID="23" presetClass="entr" presetSubtype="16" fill="hold" nodeType="withEffect">
                                      <p:stCondLst>
                                        <p:cond delay="1500"/>
                                      </p:stCondLst>
                                      <p:childTnLst>
                                        <p:set>
                                          <p:cBhvr>
                                            <p:cTn id="41" dur="1" fill="hold">
                                              <p:stCondLst>
                                                <p:cond delay="0"/>
                                              </p:stCondLst>
                                            </p:cTn>
                                            <p:tgtEl>
                                              <p:spTgt spid="56"/>
                                            </p:tgtEl>
                                            <p:attrNameLst>
                                              <p:attrName>style.visibility</p:attrName>
                                            </p:attrNameLst>
                                          </p:cBhvr>
                                          <p:to>
                                            <p:strVal val="visible"/>
                                          </p:to>
                                        </p:set>
                                        <p:anim calcmode="lin" valueType="num">
                                          <p:cBhvr>
                                            <p:cTn id="42" dur="500" fill="hold"/>
                                            <p:tgtEl>
                                              <p:spTgt spid="56"/>
                                            </p:tgtEl>
                                            <p:attrNameLst>
                                              <p:attrName>ppt_w</p:attrName>
                                            </p:attrNameLst>
                                          </p:cBhvr>
                                          <p:tavLst>
                                            <p:tav tm="0">
                                              <p:val>
                                                <p:fltVal val="0"/>
                                              </p:val>
                                            </p:tav>
                                            <p:tav tm="100000">
                                              <p:val>
                                                <p:strVal val="#ppt_w"/>
                                              </p:val>
                                            </p:tav>
                                          </p:tavLst>
                                        </p:anim>
                                        <p:anim calcmode="lin" valueType="num">
                                          <p:cBhvr>
                                            <p:cTn id="43" dur="500" fill="hold"/>
                                            <p:tgtEl>
                                              <p:spTgt spid="56"/>
                                            </p:tgtEl>
                                            <p:attrNameLst>
                                              <p:attrName>ppt_h</p:attrName>
                                            </p:attrNameLst>
                                          </p:cBhvr>
                                          <p:tavLst>
                                            <p:tav tm="0">
                                              <p:val>
                                                <p:fltVal val="0"/>
                                              </p:val>
                                            </p:tav>
                                            <p:tav tm="100000">
                                              <p:val>
                                                <p:strVal val="#ppt_h"/>
                                              </p:val>
                                            </p:tav>
                                          </p:tavLst>
                                        </p:anim>
                                      </p:childTnLst>
                                    </p:cTn>
                                  </p:par>
                                  <p:par>
                                    <p:cTn id="44" presetID="23" presetClass="entr" presetSubtype="16" fill="hold" nodeType="withEffect">
                                      <p:stCondLst>
                                        <p:cond delay="1750"/>
                                      </p:stCondLst>
                                      <p:childTnLst>
                                        <p:set>
                                          <p:cBhvr>
                                            <p:cTn id="45" dur="1" fill="hold">
                                              <p:stCondLst>
                                                <p:cond delay="0"/>
                                              </p:stCondLst>
                                            </p:cTn>
                                            <p:tgtEl>
                                              <p:spTgt spid="59"/>
                                            </p:tgtEl>
                                            <p:attrNameLst>
                                              <p:attrName>style.visibility</p:attrName>
                                            </p:attrNameLst>
                                          </p:cBhvr>
                                          <p:to>
                                            <p:strVal val="visible"/>
                                          </p:to>
                                        </p:set>
                                        <p:anim calcmode="lin" valueType="num">
                                          <p:cBhvr>
                                            <p:cTn id="46" dur="500" fill="hold"/>
                                            <p:tgtEl>
                                              <p:spTgt spid="59"/>
                                            </p:tgtEl>
                                            <p:attrNameLst>
                                              <p:attrName>ppt_w</p:attrName>
                                            </p:attrNameLst>
                                          </p:cBhvr>
                                          <p:tavLst>
                                            <p:tav tm="0">
                                              <p:val>
                                                <p:fltVal val="0"/>
                                              </p:val>
                                            </p:tav>
                                            <p:tav tm="100000">
                                              <p:val>
                                                <p:strVal val="#ppt_w"/>
                                              </p:val>
                                            </p:tav>
                                          </p:tavLst>
                                        </p:anim>
                                        <p:anim calcmode="lin" valueType="num">
                                          <p:cBhvr>
                                            <p:cTn id="47" dur="500" fill="hold"/>
                                            <p:tgtEl>
                                              <p:spTgt spid="59"/>
                                            </p:tgtEl>
                                            <p:attrNameLst>
                                              <p:attrName>ppt_h</p:attrName>
                                            </p:attrNameLst>
                                          </p:cBhvr>
                                          <p:tavLst>
                                            <p:tav tm="0">
                                              <p:val>
                                                <p:fltVal val="0"/>
                                              </p:val>
                                            </p:tav>
                                            <p:tav tm="100000">
                                              <p:val>
                                                <p:strVal val="#ppt_h"/>
                                              </p:val>
                                            </p:tav>
                                          </p:tavLst>
                                        </p:anim>
                                      </p:childTnLst>
                                    </p:cTn>
                                  </p:par>
                                  <p:par>
                                    <p:cTn id="48" presetID="23" presetClass="entr" presetSubtype="16" fill="hold" nodeType="withEffect">
                                      <p:stCondLst>
                                        <p:cond delay="2000"/>
                                      </p:stCondLst>
                                      <p:childTnLst>
                                        <p:set>
                                          <p:cBhvr>
                                            <p:cTn id="49" dur="1" fill="hold">
                                              <p:stCondLst>
                                                <p:cond delay="0"/>
                                              </p:stCondLst>
                                            </p:cTn>
                                            <p:tgtEl>
                                              <p:spTgt spid="62"/>
                                            </p:tgtEl>
                                            <p:attrNameLst>
                                              <p:attrName>style.visibility</p:attrName>
                                            </p:attrNameLst>
                                          </p:cBhvr>
                                          <p:to>
                                            <p:strVal val="visible"/>
                                          </p:to>
                                        </p:set>
                                        <p:anim calcmode="lin" valueType="num">
                                          <p:cBhvr>
                                            <p:cTn id="50" dur="500" fill="hold"/>
                                            <p:tgtEl>
                                              <p:spTgt spid="62"/>
                                            </p:tgtEl>
                                            <p:attrNameLst>
                                              <p:attrName>ppt_w</p:attrName>
                                            </p:attrNameLst>
                                          </p:cBhvr>
                                          <p:tavLst>
                                            <p:tav tm="0">
                                              <p:val>
                                                <p:fltVal val="0"/>
                                              </p:val>
                                            </p:tav>
                                            <p:tav tm="100000">
                                              <p:val>
                                                <p:strVal val="#ppt_w"/>
                                              </p:val>
                                            </p:tav>
                                          </p:tavLst>
                                        </p:anim>
                                        <p:anim calcmode="lin" valueType="num">
                                          <p:cBhvr>
                                            <p:cTn id="51" dur="500" fill="hold"/>
                                            <p:tgtEl>
                                              <p:spTgt spid="62"/>
                                            </p:tgtEl>
                                            <p:attrNameLst>
                                              <p:attrName>ppt_h</p:attrName>
                                            </p:attrNameLst>
                                          </p:cBhvr>
                                          <p:tavLst>
                                            <p:tav tm="0">
                                              <p:val>
                                                <p:fltVal val="0"/>
                                              </p:val>
                                            </p:tav>
                                            <p:tav tm="100000">
                                              <p:val>
                                                <p:strVal val="#ppt_h"/>
                                              </p:val>
                                            </p:tav>
                                          </p:tavLst>
                                        </p:anim>
                                      </p:childTnLst>
                                    </p:cTn>
                                  </p:par>
                                  <p:par>
                                    <p:cTn id="52" presetID="23" presetClass="entr" presetSubtype="16" fill="hold" nodeType="withEffect">
                                      <p:stCondLst>
                                        <p:cond delay="2250"/>
                                      </p:stCondLst>
                                      <p:childTnLst>
                                        <p:set>
                                          <p:cBhvr>
                                            <p:cTn id="53" dur="1" fill="hold">
                                              <p:stCondLst>
                                                <p:cond delay="0"/>
                                              </p:stCondLst>
                                            </p:cTn>
                                            <p:tgtEl>
                                              <p:spTgt spid="66"/>
                                            </p:tgtEl>
                                            <p:attrNameLst>
                                              <p:attrName>style.visibility</p:attrName>
                                            </p:attrNameLst>
                                          </p:cBhvr>
                                          <p:to>
                                            <p:strVal val="visible"/>
                                          </p:to>
                                        </p:set>
                                        <p:anim calcmode="lin" valueType="num">
                                          <p:cBhvr>
                                            <p:cTn id="54" dur="500" fill="hold"/>
                                            <p:tgtEl>
                                              <p:spTgt spid="66"/>
                                            </p:tgtEl>
                                            <p:attrNameLst>
                                              <p:attrName>ppt_w</p:attrName>
                                            </p:attrNameLst>
                                          </p:cBhvr>
                                          <p:tavLst>
                                            <p:tav tm="0">
                                              <p:val>
                                                <p:fltVal val="0"/>
                                              </p:val>
                                            </p:tav>
                                            <p:tav tm="100000">
                                              <p:val>
                                                <p:strVal val="#ppt_w"/>
                                              </p:val>
                                            </p:tav>
                                          </p:tavLst>
                                        </p:anim>
                                        <p:anim calcmode="lin" valueType="num">
                                          <p:cBhvr>
                                            <p:cTn id="55" dur="500" fill="hold"/>
                                            <p:tgtEl>
                                              <p:spTgt spid="66"/>
                                            </p:tgtEl>
                                            <p:attrNameLst>
                                              <p:attrName>ppt_h</p:attrName>
                                            </p:attrNameLst>
                                          </p:cBhvr>
                                          <p:tavLst>
                                            <p:tav tm="0">
                                              <p:val>
                                                <p:fltVal val="0"/>
                                              </p:val>
                                            </p:tav>
                                            <p:tav tm="100000">
                                              <p:val>
                                                <p:strVal val="#ppt_h"/>
                                              </p:val>
                                            </p:tav>
                                          </p:tavLst>
                                        </p:anim>
                                      </p:childTnLst>
                                    </p:cTn>
                                  </p:par>
                                </p:childTnLst>
                              </p:cTn>
                            </p:par>
                            <p:par>
                              <p:cTn id="56" fill="hold">
                                <p:stCondLst>
                                  <p:cond delay="4750"/>
                                </p:stCondLst>
                                <p:childTnLst>
                                  <p:par>
                                    <p:cTn id="57" presetID="42" presetClass="entr" presetSubtype="0" fill="hold" grpId="0" nodeType="afterEffect">
                                      <p:stCondLst>
                                        <p:cond delay="0"/>
                                      </p:stCondLst>
                                      <p:iterate type="lt">
                                        <p:tmPct val="10000"/>
                                      </p:iterate>
                                      <p:childTnLst>
                                        <p:set>
                                          <p:cBhvr>
                                            <p:cTn id="58" dur="1" fill="hold">
                                              <p:stCondLst>
                                                <p:cond delay="0"/>
                                              </p:stCondLst>
                                            </p:cTn>
                                            <p:tgtEl>
                                              <p:spTgt spid="76"/>
                                            </p:tgtEl>
                                            <p:attrNameLst>
                                              <p:attrName>style.visibility</p:attrName>
                                            </p:attrNameLst>
                                          </p:cBhvr>
                                          <p:to>
                                            <p:strVal val="visible"/>
                                          </p:to>
                                        </p:set>
                                        <p:animEffect transition="in" filter="fade">
                                          <p:cBhvr>
                                            <p:cTn id="59" dur="750"/>
                                            <p:tgtEl>
                                              <p:spTgt spid="76"/>
                                            </p:tgtEl>
                                          </p:cBhvr>
                                        </p:animEffect>
                                        <p:anim calcmode="lin" valueType="num">
                                          <p:cBhvr>
                                            <p:cTn id="60" dur="750" fill="hold"/>
                                            <p:tgtEl>
                                              <p:spTgt spid="76"/>
                                            </p:tgtEl>
                                            <p:attrNameLst>
                                              <p:attrName>ppt_x</p:attrName>
                                            </p:attrNameLst>
                                          </p:cBhvr>
                                          <p:tavLst>
                                            <p:tav tm="0">
                                              <p:val>
                                                <p:strVal val="#ppt_x"/>
                                              </p:val>
                                            </p:tav>
                                            <p:tav tm="100000">
                                              <p:val>
                                                <p:strVal val="#ppt_x"/>
                                              </p:val>
                                            </p:tav>
                                          </p:tavLst>
                                        </p:anim>
                                        <p:anim calcmode="lin" valueType="num">
                                          <p:cBhvr>
                                            <p:cTn id="61" dur="750" fill="hold"/>
                                            <p:tgtEl>
                                              <p:spTgt spid="76"/>
                                            </p:tgtEl>
                                            <p:attrNameLst>
                                              <p:attrName>ppt_y</p:attrName>
                                            </p:attrNameLst>
                                          </p:cBhvr>
                                          <p:tavLst>
                                            <p:tav tm="0">
                                              <p:val>
                                                <p:strVal val="#ppt_y+.1"/>
                                              </p:val>
                                            </p:tav>
                                            <p:tav tm="100000">
                                              <p:val>
                                                <p:strVal val="#ppt_y"/>
                                              </p:val>
                                            </p:tav>
                                          </p:tavLst>
                                        </p:anim>
                                      </p:childTnLst>
                                    </p:cTn>
                                  </p:par>
                                </p:childTnLst>
                              </p:cTn>
                            </p:par>
                            <p:par>
                              <p:cTn id="62" fill="hold">
                                <p:stCondLst>
                                  <p:cond delay="6025"/>
                                </p:stCondLst>
                                <p:childTnLst>
                                  <p:par>
                                    <p:cTn id="63" presetID="16" presetClass="entr" presetSubtype="37" fill="hold" grpId="0" nodeType="afterEffect">
                                      <p:stCondLst>
                                        <p:cond delay="0"/>
                                      </p:stCondLst>
                                      <p:childTnLst>
                                        <p:set>
                                          <p:cBhvr>
                                            <p:cTn id="64" dur="1" fill="hold">
                                              <p:stCondLst>
                                                <p:cond delay="0"/>
                                              </p:stCondLst>
                                            </p:cTn>
                                            <p:tgtEl>
                                              <p:spTgt spid="77"/>
                                            </p:tgtEl>
                                            <p:attrNameLst>
                                              <p:attrName>style.visibility</p:attrName>
                                            </p:attrNameLst>
                                          </p:cBhvr>
                                          <p:to>
                                            <p:strVal val="visible"/>
                                          </p:to>
                                        </p:set>
                                        <p:animEffect transition="in" filter="barn(outVertical)">
                                          <p:cBhvr>
                                            <p:cTn id="65" dur="500"/>
                                            <p:tgtEl>
                                              <p:spTgt spid="77"/>
                                            </p:tgtEl>
                                          </p:cBhvr>
                                        </p:animEffect>
                                      </p:childTnLst>
                                    </p:cTn>
                                  </p:par>
                                </p:childTnLst>
                              </p:cTn>
                            </p:par>
                            <p:par>
                              <p:cTn id="66" fill="hold">
                                <p:stCondLst>
                                  <p:cond delay="6525"/>
                                </p:stCondLst>
                                <p:childTnLst>
                                  <p:par>
                                    <p:cTn id="67" presetID="23" presetClass="entr" presetSubtype="528" fill="hold" grpId="0" nodeType="afterEffect">
                                      <p:stCondLst>
                                        <p:cond delay="0"/>
                                      </p:stCondLst>
                                      <p:iterate type="lt">
                                        <p:tmPct val="10000"/>
                                      </p:iterate>
                                      <p:childTnLst>
                                        <p:set>
                                          <p:cBhvr>
                                            <p:cTn id="68" dur="1" fill="hold">
                                              <p:stCondLst>
                                                <p:cond delay="0"/>
                                              </p:stCondLst>
                                            </p:cTn>
                                            <p:tgtEl>
                                              <p:spTgt spid="78"/>
                                            </p:tgtEl>
                                            <p:attrNameLst>
                                              <p:attrName>style.visibility</p:attrName>
                                            </p:attrNameLst>
                                          </p:cBhvr>
                                          <p:to>
                                            <p:strVal val="visible"/>
                                          </p:to>
                                        </p:set>
                                        <p:anim calcmode="lin" valueType="num">
                                          <p:cBhvr>
                                            <p:cTn id="69" dur="500" fill="hold"/>
                                            <p:tgtEl>
                                              <p:spTgt spid="78"/>
                                            </p:tgtEl>
                                            <p:attrNameLst>
                                              <p:attrName>ppt_w</p:attrName>
                                            </p:attrNameLst>
                                          </p:cBhvr>
                                          <p:tavLst>
                                            <p:tav tm="0">
                                              <p:val>
                                                <p:fltVal val="0"/>
                                              </p:val>
                                            </p:tav>
                                            <p:tav tm="100000">
                                              <p:val>
                                                <p:strVal val="#ppt_w"/>
                                              </p:val>
                                            </p:tav>
                                          </p:tavLst>
                                        </p:anim>
                                        <p:anim calcmode="lin" valueType="num">
                                          <p:cBhvr>
                                            <p:cTn id="70" dur="500" fill="hold"/>
                                            <p:tgtEl>
                                              <p:spTgt spid="78"/>
                                            </p:tgtEl>
                                            <p:attrNameLst>
                                              <p:attrName>ppt_h</p:attrName>
                                            </p:attrNameLst>
                                          </p:cBhvr>
                                          <p:tavLst>
                                            <p:tav tm="0">
                                              <p:val>
                                                <p:fltVal val="0"/>
                                              </p:val>
                                            </p:tav>
                                            <p:tav tm="100000">
                                              <p:val>
                                                <p:strVal val="#ppt_h"/>
                                              </p:val>
                                            </p:tav>
                                          </p:tavLst>
                                        </p:anim>
                                        <p:anim calcmode="lin" valueType="num">
                                          <p:cBhvr>
                                            <p:cTn id="71" dur="500" fill="hold"/>
                                            <p:tgtEl>
                                              <p:spTgt spid="78"/>
                                            </p:tgtEl>
                                            <p:attrNameLst>
                                              <p:attrName>ppt_x</p:attrName>
                                            </p:attrNameLst>
                                          </p:cBhvr>
                                          <p:tavLst>
                                            <p:tav tm="0">
                                              <p:val>
                                                <p:fltVal val="0.5"/>
                                              </p:val>
                                            </p:tav>
                                            <p:tav tm="100000">
                                              <p:val>
                                                <p:strVal val="#ppt_x"/>
                                              </p:val>
                                            </p:tav>
                                          </p:tavLst>
                                        </p:anim>
                                        <p:anim calcmode="lin" valueType="num">
                                          <p:cBhvr>
                                            <p:cTn id="72" dur="500" fill="hold"/>
                                            <p:tgtEl>
                                              <p:spTgt spid="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6" grpId="0"/>
          <p:bldP spid="77" grpId="0" animBg="1"/>
          <p:bldP spid="78"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cstate="print"/>
          <a:stretch>
            <a:fillRect/>
          </a:stretch>
        </p:blipFill>
        <p:spPr>
          <a:xfrm rot="10800000" flipH="1">
            <a:off x="5292080" y="457546"/>
            <a:ext cx="1523362" cy="52721"/>
          </a:xfrm>
          <a:prstGeom prst="rect">
            <a:avLst/>
          </a:prstGeom>
        </p:spPr>
      </p:pic>
      <p:graphicFrame>
        <p:nvGraphicFramePr>
          <p:cNvPr id="22" name="Chart 14"/>
          <p:cNvGraphicFramePr/>
          <p:nvPr>
            <p:extLst>
              <p:ext uri="{D42A27DB-BD31-4B8C-83A1-F6EECF244321}">
                <p14:modId xmlns:p14="http://schemas.microsoft.com/office/powerpoint/2010/main" val="828296809"/>
              </p:ext>
            </p:extLst>
          </p:nvPr>
        </p:nvGraphicFramePr>
        <p:xfrm>
          <a:off x="242325" y="1077338"/>
          <a:ext cx="4425067" cy="3304980"/>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15"/>
          <p:cNvSpPr/>
          <p:nvPr/>
        </p:nvSpPr>
        <p:spPr>
          <a:xfrm>
            <a:off x="694244" y="4269745"/>
            <a:ext cx="877467" cy="246221"/>
          </a:xfrm>
          <a:prstGeom prst="rect">
            <a:avLst/>
          </a:prstGeom>
        </p:spPr>
        <p:txBody>
          <a:bodyPr wrap="square">
            <a:spAutoFit/>
          </a:bodyPr>
          <a:lstStyle/>
          <a:p>
            <a:pPr algn="ctr"/>
            <a:r>
              <a:rPr lang="zh-CN" altLang="en-US" sz="1000" dirty="0" smtClean="0">
                <a:solidFill>
                  <a:schemeClr val="tx1">
                    <a:lumMod val="50000"/>
                    <a:lumOff val="50000"/>
                  </a:schemeClr>
                </a:solidFill>
                <a:latin typeface="+mn-ea"/>
                <a:cs typeface="Clear Sans Thin" panose="020B0203030202020304" pitchFamily="34" charset="0"/>
              </a:rPr>
              <a:t>添加标题</a:t>
            </a:r>
            <a:r>
              <a:rPr lang="en-US" sz="1000" dirty="0" smtClean="0">
                <a:solidFill>
                  <a:schemeClr val="tx1">
                    <a:lumMod val="50000"/>
                    <a:lumOff val="50000"/>
                  </a:schemeClr>
                </a:solidFill>
                <a:latin typeface="+mn-ea"/>
                <a:cs typeface="Clear Sans Thin" panose="020B0203030202020304" pitchFamily="34" charset="0"/>
              </a:rPr>
              <a:t> 1</a:t>
            </a:r>
            <a:endParaRPr lang="en-US" sz="1000" dirty="0">
              <a:solidFill>
                <a:schemeClr val="tx1">
                  <a:lumMod val="50000"/>
                  <a:lumOff val="50000"/>
                </a:schemeClr>
              </a:solidFill>
              <a:latin typeface="+mn-ea"/>
              <a:cs typeface="Clear Sans Thin" panose="020B0203030202020304" pitchFamily="34" charset="0"/>
            </a:endParaRPr>
          </a:p>
        </p:txBody>
      </p:sp>
      <p:sp>
        <p:nvSpPr>
          <p:cNvPr id="24" name="Rectangle 16"/>
          <p:cNvSpPr/>
          <p:nvPr/>
        </p:nvSpPr>
        <p:spPr>
          <a:xfrm>
            <a:off x="1917737" y="4269745"/>
            <a:ext cx="877467" cy="246221"/>
          </a:xfrm>
          <a:prstGeom prst="rect">
            <a:avLst/>
          </a:prstGeom>
        </p:spPr>
        <p:txBody>
          <a:bodyPr wrap="square">
            <a:spAutoFit/>
          </a:bodyPr>
          <a:lstStyle/>
          <a:p>
            <a:pPr algn="ctr"/>
            <a:r>
              <a:rPr lang="zh-CN" altLang="en-US" sz="1000" dirty="0" smtClean="0">
                <a:solidFill>
                  <a:schemeClr val="tx1">
                    <a:lumMod val="50000"/>
                    <a:lumOff val="50000"/>
                  </a:schemeClr>
                </a:solidFill>
                <a:latin typeface="+mn-ea"/>
                <a:cs typeface="Clear Sans Thin" panose="020B0203030202020304" pitchFamily="34" charset="0"/>
              </a:rPr>
              <a:t>添加标题</a:t>
            </a:r>
            <a:r>
              <a:rPr lang="en-US" sz="1000" dirty="0" smtClean="0">
                <a:solidFill>
                  <a:schemeClr val="tx1">
                    <a:lumMod val="50000"/>
                    <a:lumOff val="50000"/>
                  </a:schemeClr>
                </a:solidFill>
                <a:latin typeface="+mn-ea"/>
                <a:cs typeface="Clear Sans Thin" panose="020B0203030202020304" pitchFamily="34" charset="0"/>
              </a:rPr>
              <a:t> 2</a:t>
            </a:r>
            <a:endParaRPr lang="en-US" sz="1000" dirty="0">
              <a:solidFill>
                <a:schemeClr val="tx1">
                  <a:lumMod val="50000"/>
                  <a:lumOff val="50000"/>
                </a:schemeClr>
              </a:solidFill>
              <a:latin typeface="+mn-ea"/>
              <a:cs typeface="Clear Sans Thin" panose="020B0203030202020304" pitchFamily="34" charset="0"/>
            </a:endParaRPr>
          </a:p>
        </p:txBody>
      </p:sp>
      <p:sp>
        <p:nvSpPr>
          <p:cNvPr id="25" name="Rectangle 17"/>
          <p:cNvSpPr/>
          <p:nvPr/>
        </p:nvSpPr>
        <p:spPr>
          <a:xfrm>
            <a:off x="3141230" y="4269745"/>
            <a:ext cx="877467" cy="246221"/>
          </a:xfrm>
          <a:prstGeom prst="rect">
            <a:avLst/>
          </a:prstGeom>
        </p:spPr>
        <p:txBody>
          <a:bodyPr wrap="square">
            <a:spAutoFit/>
          </a:bodyPr>
          <a:lstStyle/>
          <a:p>
            <a:pPr algn="ctr"/>
            <a:r>
              <a:rPr lang="zh-CN" altLang="en-US" sz="1000" dirty="0" smtClean="0">
                <a:solidFill>
                  <a:schemeClr val="tx1">
                    <a:lumMod val="50000"/>
                    <a:lumOff val="50000"/>
                  </a:schemeClr>
                </a:solidFill>
                <a:latin typeface="+mn-ea"/>
                <a:cs typeface="Clear Sans Thin" panose="020B0203030202020304" pitchFamily="34" charset="0"/>
              </a:rPr>
              <a:t>添加标题</a:t>
            </a:r>
            <a:r>
              <a:rPr lang="en-US" sz="1000" dirty="0" smtClean="0">
                <a:solidFill>
                  <a:schemeClr val="tx1">
                    <a:lumMod val="50000"/>
                    <a:lumOff val="50000"/>
                  </a:schemeClr>
                </a:solidFill>
                <a:latin typeface="+mn-ea"/>
                <a:cs typeface="Clear Sans Thin" panose="020B0203030202020304" pitchFamily="34" charset="0"/>
              </a:rPr>
              <a:t> 3</a:t>
            </a:r>
            <a:endParaRPr lang="en-US" sz="1000" dirty="0">
              <a:solidFill>
                <a:schemeClr val="tx1">
                  <a:lumMod val="50000"/>
                  <a:lumOff val="50000"/>
                </a:schemeClr>
              </a:solidFill>
              <a:latin typeface="+mn-ea"/>
              <a:cs typeface="Clear Sans Thin" panose="020B0203030202020304" pitchFamily="34" charset="0"/>
            </a:endParaRPr>
          </a:p>
        </p:txBody>
      </p:sp>
      <p:sp>
        <p:nvSpPr>
          <p:cNvPr id="26" name="TextBox 25"/>
          <p:cNvSpPr txBox="1"/>
          <p:nvPr/>
        </p:nvSpPr>
        <p:spPr>
          <a:xfrm>
            <a:off x="5678723" y="1398442"/>
            <a:ext cx="2779807" cy="677108"/>
          </a:xfrm>
          <a:prstGeom prst="rect">
            <a:avLst/>
          </a:prstGeom>
          <a:noFill/>
        </p:spPr>
        <p:txBody>
          <a:bodyPr wrap="square" rtlCol="0">
            <a:spAutoFit/>
          </a:bodyPr>
          <a:lstStyle/>
          <a:p>
            <a:r>
              <a:rPr lang="zh-CN" altLang="en-US" sz="1400" b="1" dirty="0" smtClean="0">
                <a:solidFill>
                  <a:schemeClr val="accent3"/>
                </a:solidFill>
                <a:latin typeface="微软雅黑" pitchFamily="34" charset="-122"/>
                <a:ea typeface="微软雅黑" panose="020B0503020204020204" pitchFamily="34" charset="-122"/>
              </a:rPr>
              <a:t>填加标题</a:t>
            </a:r>
            <a:endParaRPr lang="en-US" altLang="zh-CN" sz="1400" b="1" dirty="0" smtClean="0">
              <a:solidFill>
                <a:schemeClr val="accent3"/>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200" dirty="0" smtClean="0">
              <a:solidFill>
                <a:schemeClr val="tx1">
                  <a:lumMod val="65000"/>
                  <a:lumOff val="35000"/>
                </a:schemeClr>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a:t>
            </a:r>
            <a:r>
              <a:rPr lang="zh-CN" altLang="en-US" sz="1200" dirty="0">
                <a:solidFill>
                  <a:schemeClr val="tx1">
                    <a:lumMod val="65000"/>
                    <a:lumOff val="35000"/>
                  </a:schemeClr>
                </a:solidFill>
                <a:latin typeface="微软雅黑" pitchFamily="34" charset="-122"/>
                <a:ea typeface="微软雅黑" panose="020B0503020204020204" pitchFamily="34" charset="-122"/>
              </a:rPr>
              <a:t>文本单击此处添加</a:t>
            </a:r>
            <a:r>
              <a:rPr lang="zh-CN" altLang="en-US" sz="1200" dirty="0" smtClean="0">
                <a:solidFill>
                  <a:schemeClr val="tx1">
                    <a:lumMod val="65000"/>
                    <a:lumOff val="35000"/>
                  </a:schemeClr>
                </a:solidFill>
                <a:latin typeface="微软雅黑" pitchFamily="34" charset="-122"/>
                <a:ea typeface="微软雅黑" panose="020B0503020204020204" pitchFamily="34" charset="-122"/>
              </a:rPr>
              <a:t>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
        <p:nvSpPr>
          <p:cNvPr id="27" name="TextBox 26"/>
          <p:cNvSpPr txBox="1"/>
          <p:nvPr/>
        </p:nvSpPr>
        <p:spPr>
          <a:xfrm>
            <a:off x="5680625" y="2492227"/>
            <a:ext cx="2779807" cy="677108"/>
          </a:xfrm>
          <a:prstGeom prst="rect">
            <a:avLst/>
          </a:prstGeom>
          <a:noFill/>
        </p:spPr>
        <p:txBody>
          <a:bodyPr wrap="square" rtlCol="0">
            <a:spAutoFit/>
          </a:bodyPr>
          <a:lstStyle/>
          <a:p>
            <a:r>
              <a:rPr lang="zh-CN" altLang="en-US" sz="1400" b="1" dirty="0" smtClean="0">
                <a:solidFill>
                  <a:schemeClr val="accent5"/>
                </a:solidFill>
                <a:latin typeface="微软雅黑" pitchFamily="34" charset="-122"/>
                <a:ea typeface="微软雅黑" panose="020B0503020204020204" pitchFamily="34" charset="-122"/>
              </a:rPr>
              <a:t>填加标题</a:t>
            </a:r>
            <a:endParaRPr lang="en-US" altLang="zh-CN" sz="1400" b="1" dirty="0" smtClean="0">
              <a:solidFill>
                <a:schemeClr val="accent5"/>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a:t>
            </a:r>
            <a:r>
              <a:rPr lang="zh-CN" altLang="en-US" sz="1200" dirty="0">
                <a:solidFill>
                  <a:schemeClr val="tx1">
                    <a:lumMod val="65000"/>
                    <a:lumOff val="35000"/>
                  </a:schemeClr>
                </a:solidFill>
                <a:latin typeface="微软雅黑" pitchFamily="34" charset="-122"/>
                <a:ea typeface="微软雅黑" panose="020B0503020204020204" pitchFamily="34" charset="-122"/>
              </a:rPr>
              <a:t>文本单击此处添加</a:t>
            </a:r>
            <a:r>
              <a:rPr lang="zh-CN" altLang="en-US" sz="1200" dirty="0" smtClean="0">
                <a:solidFill>
                  <a:schemeClr val="tx1">
                    <a:lumMod val="65000"/>
                    <a:lumOff val="35000"/>
                  </a:schemeClr>
                </a:solidFill>
                <a:latin typeface="微软雅黑" pitchFamily="34" charset="-122"/>
                <a:ea typeface="微软雅黑" panose="020B0503020204020204" pitchFamily="34" charset="-122"/>
              </a:rPr>
              <a:t>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sp>
        <p:nvSpPr>
          <p:cNvPr id="28" name="TextBox 27"/>
          <p:cNvSpPr txBox="1"/>
          <p:nvPr/>
        </p:nvSpPr>
        <p:spPr>
          <a:xfrm>
            <a:off x="5680625" y="3550826"/>
            <a:ext cx="2779807" cy="677108"/>
          </a:xfrm>
          <a:prstGeom prst="rect">
            <a:avLst/>
          </a:prstGeom>
          <a:noFill/>
        </p:spPr>
        <p:txBody>
          <a:bodyPr wrap="square" rtlCol="0">
            <a:spAutoFit/>
          </a:bodyPr>
          <a:lstStyle/>
          <a:p>
            <a:r>
              <a:rPr lang="zh-CN" altLang="en-US" sz="1400" b="1" dirty="0" smtClean="0">
                <a:solidFill>
                  <a:schemeClr val="accent2"/>
                </a:solidFill>
                <a:latin typeface="微软雅黑" pitchFamily="34" charset="-122"/>
                <a:ea typeface="微软雅黑" panose="020B0503020204020204" pitchFamily="34" charset="-122"/>
              </a:rPr>
              <a:t>填加标题</a:t>
            </a:r>
            <a:endParaRPr lang="en-US" altLang="zh-CN" sz="1400" b="1" dirty="0" smtClean="0">
              <a:solidFill>
                <a:schemeClr val="accent2"/>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单击此处添加文本单击此处添加文本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a:p>
            <a:r>
              <a:rPr lang="zh-CN" altLang="en-US" sz="1200" dirty="0" smtClean="0">
                <a:solidFill>
                  <a:schemeClr val="tx1">
                    <a:lumMod val="65000"/>
                    <a:lumOff val="35000"/>
                  </a:schemeClr>
                </a:solidFill>
                <a:latin typeface="微软雅黑" pitchFamily="34" charset="-122"/>
                <a:ea typeface="微软雅黑" panose="020B0503020204020204" pitchFamily="34" charset="-122"/>
              </a:rPr>
              <a:t>单击此处添加</a:t>
            </a:r>
            <a:r>
              <a:rPr lang="zh-CN" altLang="en-US" sz="1200" dirty="0">
                <a:solidFill>
                  <a:schemeClr val="tx1">
                    <a:lumMod val="65000"/>
                    <a:lumOff val="35000"/>
                  </a:schemeClr>
                </a:solidFill>
                <a:latin typeface="微软雅黑" pitchFamily="34" charset="-122"/>
                <a:ea typeface="微软雅黑" panose="020B0503020204020204" pitchFamily="34" charset="-122"/>
              </a:rPr>
              <a:t>文本单击此处添加</a:t>
            </a:r>
            <a:r>
              <a:rPr lang="zh-CN" altLang="en-US" sz="1200" dirty="0" smtClean="0">
                <a:solidFill>
                  <a:schemeClr val="tx1">
                    <a:lumMod val="65000"/>
                    <a:lumOff val="35000"/>
                  </a:schemeClr>
                </a:solidFill>
                <a:latin typeface="微软雅黑" pitchFamily="34" charset="-122"/>
                <a:ea typeface="微软雅黑" panose="020B0503020204020204" pitchFamily="34" charset="-122"/>
              </a:rPr>
              <a:t>文本</a:t>
            </a:r>
            <a:endParaRPr lang="en-US" altLang="zh-CN" sz="1200" dirty="0">
              <a:solidFill>
                <a:schemeClr val="tx1">
                  <a:lumMod val="65000"/>
                  <a:lumOff val="35000"/>
                </a:schemeClr>
              </a:solidFill>
              <a:latin typeface="微软雅黑" pitchFamily="34" charset="-122"/>
              <a:ea typeface="微软雅黑" panose="020B0503020204020204" pitchFamily="34" charset="-122"/>
            </a:endParaRPr>
          </a:p>
        </p:txBody>
      </p:sp>
      <p:cxnSp>
        <p:nvCxnSpPr>
          <p:cNvPr id="29" name="直接连接符 28"/>
          <p:cNvCxnSpPr/>
          <p:nvPr/>
        </p:nvCxnSpPr>
        <p:spPr>
          <a:xfrm>
            <a:off x="4997236" y="2251277"/>
            <a:ext cx="3319180" cy="0"/>
          </a:xfrm>
          <a:prstGeom prst="line">
            <a:avLst/>
          </a:prstGeom>
          <a:noFill/>
          <a:ln w="9525" cap="flat" cmpd="sng" algn="ctr">
            <a:solidFill>
              <a:schemeClr val="tx1">
                <a:lumMod val="50000"/>
                <a:lumOff val="50000"/>
              </a:schemeClr>
            </a:solidFill>
            <a:prstDash val="dash"/>
          </a:ln>
          <a:effectLst/>
        </p:spPr>
      </p:cxnSp>
      <p:cxnSp>
        <p:nvCxnSpPr>
          <p:cNvPr id="30" name="直接连接符 29"/>
          <p:cNvCxnSpPr/>
          <p:nvPr/>
        </p:nvCxnSpPr>
        <p:spPr>
          <a:xfrm>
            <a:off x="4996625" y="3405963"/>
            <a:ext cx="3319791" cy="0"/>
          </a:xfrm>
          <a:prstGeom prst="line">
            <a:avLst/>
          </a:prstGeom>
          <a:noFill/>
          <a:ln w="9525" cap="flat" cmpd="sng" algn="ctr">
            <a:solidFill>
              <a:schemeClr val="tx1">
                <a:lumMod val="50000"/>
                <a:lumOff val="50000"/>
              </a:schemeClr>
            </a:solidFill>
            <a:prstDash val="dash"/>
          </a:ln>
          <a:effectLst/>
        </p:spPr>
      </p:cxnSp>
      <p:grpSp>
        <p:nvGrpSpPr>
          <p:cNvPr id="35" name="组合 34"/>
          <p:cNvGrpSpPr/>
          <p:nvPr/>
        </p:nvGrpSpPr>
        <p:grpSpPr>
          <a:xfrm>
            <a:off x="4955424" y="1436384"/>
            <a:ext cx="599448" cy="599448"/>
            <a:chOff x="4499992" y="267494"/>
            <a:chExt cx="599448" cy="599448"/>
          </a:xfrm>
        </p:grpSpPr>
        <p:grpSp>
          <p:nvGrpSpPr>
            <p:cNvPr id="36" name="组合 35"/>
            <p:cNvGrpSpPr/>
            <p:nvPr/>
          </p:nvGrpSpPr>
          <p:grpSpPr>
            <a:xfrm>
              <a:off x="4499992" y="267494"/>
              <a:ext cx="599448" cy="599448"/>
              <a:chOff x="4131160" y="713581"/>
              <a:chExt cx="881684" cy="881684"/>
            </a:xfrm>
          </p:grpSpPr>
          <p:sp>
            <p:nvSpPr>
              <p:cNvPr id="38" name="椭圆 37"/>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椭圆 38"/>
              <p:cNvSpPr/>
              <p:nvPr/>
            </p:nvSpPr>
            <p:spPr>
              <a:xfrm>
                <a:off x="4237176" y="819597"/>
                <a:ext cx="669652" cy="669652"/>
              </a:xfrm>
              <a:prstGeom prst="ellipse">
                <a:avLst/>
              </a:prstGeom>
              <a:solidFill>
                <a:schemeClr val="accent3"/>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37" name="Freeform 70"/>
            <p:cNvSpPr>
              <a:spLocks noEditPoints="1"/>
            </p:cNvSpPr>
            <p:nvPr/>
          </p:nvSpPr>
          <p:spPr bwMode="auto">
            <a:xfrm>
              <a:off x="4679089" y="422857"/>
              <a:ext cx="241254" cy="288722"/>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4970854" y="2492227"/>
            <a:ext cx="599448" cy="599448"/>
            <a:chOff x="5418452" y="307702"/>
            <a:chExt cx="599448" cy="599448"/>
          </a:xfrm>
        </p:grpSpPr>
        <p:grpSp>
          <p:nvGrpSpPr>
            <p:cNvPr id="41" name="组合 40"/>
            <p:cNvGrpSpPr/>
            <p:nvPr/>
          </p:nvGrpSpPr>
          <p:grpSpPr>
            <a:xfrm>
              <a:off x="5418452" y="307702"/>
              <a:ext cx="599448" cy="599448"/>
              <a:chOff x="4131160" y="713581"/>
              <a:chExt cx="881684" cy="881684"/>
            </a:xfrm>
          </p:grpSpPr>
          <p:sp>
            <p:nvSpPr>
              <p:cNvPr id="43" name="椭圆 42"/>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4" name="椭圆 43"/>
              <p:cNvSpPr/>
              <p:nvPr/>
            </p:nvSpPr>
            <p:spPr>
              <a:xfrm>
                <a:off x="4237176" y="819597"/>
                <a:ext cx="669652" cy="669652"/>
              </a:xfrm>
              <a:prstGeom prst="ellipse">
                <a:avLst/>
              </a:prstGeom>
              <a:solidFill>
                <a:schemeClr val="accent5"/>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2" name="Freeform 72"/>
            <p:cNvSpPr>
              <a:spLocks noEditPoints="1"/>
            </p:cNvSpPr>
            <p:nvPr/>
          </p:nvSpPr>
          <p:spPr bwMode="auto">
            <a:xfrm>
              <a:off x="5580112" y="455050"/>
              <a:ext cx="297176" cy="297712"/>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988609" y="3529882"/>
            <a:ext cx="599448" cy="599448"/>
            <a:chOff x="6516216" y="334289"/>
            <a:chExt cx="599448" cy="599448"/>
          </a:xfrm>
        </p:grpSpPr>
        <p:grpSp>
          <p:nvGrpSpPr>
            <p:cNvPr id="46" name="组合 45"/>
            <p:cNvGrpSpPr/>
            <p:nvPr/>
          </p:nvGrpSpPr>
          <p:grpSpPr>
            <a:xfrm>
              <a:off x="6516216" y="334289"/>
              <a:ext cx="599448" cy="599448"/>
              <a:chOff x="4131160" y="713581"/>
              <a:chExt cx="881684" cy="881684"/>
            </a:xfrm>
          </p:grpSpPr>
          <p:sp>
            <p:nvSpPr>
              <p:cNvPr id="48" name="椭圆 47"/>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椭圆 48"/>
              <p:cNvSpPr/>
              <p:nvPr/>
            </p:nvSpPr>
            <p:spPr>
              <a:xfrm>
                <a:off x="4237176" y="819597"/>
                <a:ext cx="669652" cy="669652"/>
              </a:xfrm>
              <a:prstGeom prst="ellipse">
                <a:avLst/>
              </a:prstGeom>
              <a:solidFill>
                <a:schemeClr val="accent2"/>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47" name="Freeform 13"/>
            <p:cNvSpPr>
              <a:spLocks noEditPoints="1"/>
            </p:cNvSpPr>
            <p:nvPr/>
          </p:nvSpPr>
          <p:spPr bwMode="auto">
            <a:xfrm>
              <a:off x="6723586" y="474407"/>
              <a:ext cx="184708" cy="34046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22" presetClass="entr" presetSubtype="8" fill="hold" nodeType="withEffect">
                                  <p:stCondLst>
                                    <p:cond delay="50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par>
                                <p:cTn id="26" presetID="10" presetClass="entr" presetSubtype="0" fill="hold" nodeType="withEffect">
                                  <p:stCondLst>
                                    <p:cond delay="50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500"/>
                                        <p:tgtEl>
                                          <p:spTgt spid="35"/>
                                        </p:tgtEl>
                                      </p:cBhvr>
                                    </p:animEffect>
                                  </p:childTnLst>
                                </p:cTn>
                              </p:par>
                              <p:par>
                                <p:cTn id="29" presetID="10" presetClass="entr" presetSubtype="0" fill="hold" grpId="0" nodeType="withEffect">
                                  <p:stCondLst>
                                    <p:cond delay="100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22" presetClass="entr" presetSubtype="8" fill="hold" nodeType="withEffect">
                                  <p:stCondLst>
                                    <p:cond delay="1000"/>
                                  </p:stCondLst>
                                  <p:childTnLst>
                                    <p:set>
                                      <p:cBhvr>
                                        <p:cTn id="33" dur="1" fill="hold">
                                          <p:stCondLst>
                                            <p:cond delay="0"/>
                                          </p:stCondLst>
                                        </p:cTn>
                                        <p:tgtEl>
                                          <p:spTgt spid="30"/>
                                        </p:tgtEl>
                                        <p:attrNameLst>
                                          <p:attrName>style.visibility</p:attrName>
                                        </p:attrNameLst>
                                      </p:cBhvr>
                                      <p:to>
                                        <p:strVal val="visible"/>
                                      </p:to>
                                    </p:set>
                                    <p:animEffect transition="in" filter="wipe(left)">
                                      <p:cBhvr>
                                        <p:cTn id="34" dur="500"/>
                                        <p:tgtEl>
                                          <p:spTgt spid="30"/>
                                        </p:tgtEl>
                                      </p:cBhvr>
                                    </p:animEffect>
                                  </p:childTnLst>
                                </p:cTn>
                              </p:par>
                              <p:par>
                                <p:cTn id="35" presetID="10" presetClass="entr" presetSubtype="0" fill="hold" nodeType="withEffect">
                                  <p:stCondLst>
                                    <p:cond delay="100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150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P spid="23" grpId="0"/>
      <p:bldP spid="24" grpId="0"/>
      <p:bldP spid="25" grpId="0"/>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a:xfrm>
            <a:off x="6351010" y="3038223"/>
            <a:ext cx="715109" cy="715108"/>
            <a:chOff x="680580" y="1491630"/>
            <a:chExt cx="1479184" cy="1479182"/>
          </a:xfrm>
        </p:grpSpPr>
        <p:grpSp>
          <p:nvGrpSpPr>
            <p:cNvPr id="102" name="组合 10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104" name="同心圆 10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5" name="椭圆 104"/>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3"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5788431" y="1419624"/>
            <a:ext cx="715109" cy="715108"/>
            <a:chOff x="680580" y="1491630"/>
            <a:chExt cx="1479184" cy="1479182"/>
          </a:xfrm>
        </p:grpSpPr>
        <p:grpSp>
          <p:nvGrpSpPr>
            <p:cNvPr id="97" name="组合 96"/>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9" name="同心圆 9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0" name="椭圆 9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2192849" y="3049188"/>
            <a:ext cx="715109" cy="715108"/>
            <a:chOff x="680580" y="1491630"/>
            <a:chExt cx="1479184" cy="1479182"/>
          </a:xfrm>
        </p:grpSpPr>
        <p:grpSp>
          <p:nvGrpSpPr>
            <p:cNvPr id="84" name="组合 83"/>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89" name="同心圆 8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椭圆 89"/>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cstate="print"/>
          <a:stretch>
            <a:fillRect/>
          </a:stretch>
        </p:blipFill>
        <p:spPr>
          <a:xfrm rot="10800000" flipH="1">
            <a:off x="5292080" y="457546"/>
            <a:ext cx="1523362" cy="52721"/>
          </a:xfrm>
          <a:prstGeom prst="rect">
            <a:avLst/>
          </a:prstGeom>
        </p:spPr>
      </p:pic>
      <p:grpSp>
        <p:nvGrpSpPr>
          <p:cNvPr id="22" name="Group 49"/>
          <p:cNvGrpSpPr/>
          <p:nvPr/>
        </p:nvGrpSpPr>
        <p:grpSpPr>
          <a:xfrm>
            <a:off x="3033089" y="3274752"/>
            <a:ext cx="170763" cy="271522"/>
            <a:chOff x="3341688" y="4560888"/>
            <a:chExt cx="255588" cy="406400"/>
          </a:xfrm>
          <a:solidFill>
            <a:schemeClr val="accent5"/>
          </a:solidFill>
        </p:grpSpPr>
        <p:sp>
          <p:nvSpPr>
            <p:cNvPr id="26" name="Freeform 31"/>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27" name="Freeform 32"/>
            <p:cNvSpPr>
              <a:spLocks/>
            </p:cNvSpPr>
            <p:nvPr/>
          </p:nvSpPr>
          <p:spPr bwMode="auto">
            <a:xfrm>
              <a:off x="3341688" y="4560888"/>
              <a:ext cx="255588" cy="406400"/>
            </a:xfrm>
            <a:custGeom>
              <a:avLst/>
              <a:gdLst>
                <a:gd name="T0" fmla="*/ 0 w 161"/>
                <a:gd name="T1" fmla="*/ 0 h 256"/>
                <a:gd name="T2" fmla="*/ 0 w 161"/>
                <a:gd name="T3" fmla="*/ 256 h 256"/>
                <a:gd name="T4" fmla="*/ 161 w 161"/>
                <a:gd name="T5" fmla="*/ 128 h 256"/>
                <a:gd name="T6" fmla="*/ 0 w 161"/>
                <a:gd name="T7" fmla="*/ 0 h 256"/>
              </a:gdLst>
              <a:ahLst/>
              <a:cxnLst>
                <a:cxn ang="0">
                  <a:pos x="T0" y="T1"/>
                </a:cxn>
                <a:cxn ang="0">
                  <a:pos x="T2" y="T3"/>
                </a:cxn>
                <a:cxn ang="0">
                  <a:pos x="T4" y="T5"/>
                </a:cxn>
                <a:cxn ang="0">
                  <a:pos x="T6" y="T7"/>
                </a:cxn>
              </a:cxnLst>
              <a:rect l="0" t="0" r="r" b="b"/>
              <a:pathLst>
                <a:path w="161" h="256">
                  <a:moveTo>
                    <a:pt x="0" y="0"/>
                  </a:moveTo>
                  <a:lnTo>
                    <a:pt x="0" y="256"/>
                  </a:lnTo>
                  <a:lnTo>
                    <a:pt x="161" y="128"/>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grpSp>
        <p:nvGrpSpPr>
          <p:cNvPr id="28" name="Group 50"/>
          <p:cNvGrpSpPr/>
          <p:nvPr/>
        </p:nvGrpSpPr>
        <p:grpSpPr>
          <a:xfrm>
            <a:off x="6084172" y="3269025"/>
            <a:ext cx="171823" cy="271522"/>
            <a:chOff x="8162926" y="4560888"/>
            <a:chExt cx="257175" cy="406400"/>
          </a:xfrm>
          <a:solidFill>
            <a:schemeClr val="accent3"/>
          </a:solidFill>
        </p:grpSpPr>
        <p:sp>
          <p:nvSpPr>
            <p:cNvPr id="36" name="Freeform 35"/>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close/>
                </a:path>
              </a:pathLst>
            </a:custGeom>
            <a:grpFill/>
            <a:ln>
              <a:noFill/>
            </a:ln>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37" name="Freeform 36"/>
            <p:cNvSpPr>
              <a:spLocks/>
            </p:cNvSpPr>
            <p:nvPr/>
          </p:nvSpPr>
          <p:spPr bwMode="auto">
            <a:xfrm>
              <a:off x="8162926" y="4560888"/>
              <a:ext cx="257175" cy="406400"/>
            </a:xfrm>
            <a:custGeom>
              <a:avLst/>
              <a:gdLst>
                <a:gd name="T0" fmla="*/ 162 w 162"/>
                <a:gd name="T1" fmla="*/ 0 h 256"/>
                <a:gd name="T2" fmla="*/ 0 w 162"/>
                <a:gd name="T3" fmla="*/ 128 h 256"/>
                <a:gd name="T4" fmla="*/ 162 w 162"/>
                <a:gd name="T5" fmla="*/ 256 h 256"/>
                <a:gd name="T6" fmla="*/ 162 w 162"/>
                <a:gd name="T7" fmla="*/ 0 h 256"/>
              </a:gdLst>
              <a:ahLst/>
              <a:cxnLst>
                <a:cxn ang="0">
                  <a:pos x="T0" y="T1"/>
                </a:cxn>
                <a:cxn ang="0">
                  <a:pos x="T2" y="T3"/>
                </a:cxn>
                <a:cxn ang="0">
                  <a:pos x="T4" y="T5"/>
                </a:cxn>
                <a:cxn ang="0">
                  <a:pos x="T6" y="T7"/>
                </a:cxn>
              </a:cxnLst>
              <a:rect l="0" t="0" r="r" b="b"/>
              <a:pathLst>
                <a:path w="162" h="256">
                  <a:moveTo>
                    <a:pt x="162" y="0"/>
                  </a:moveTo>
                  <a:lnTo>
                    <a:pt x="0" y="128"/>
                  </a:lnTo>
                  <a:lnTo>
                    <a:pt x="162" y="256"/>
                  </a:lnTo>
                  <a:lnTo>
                    <a:pt x="162"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grpSp>
        <p:nvGrpSpPr>
          <p:cNvPr id="38" name="Group 51"/>
          <p:cNvGrpSpPr/>
          <p:nvPr/>
        </p:nvGrpSpPr>
        <p:grpSpPr>
          <a:xfrm>
            <a:off x="5684614" y="2014304"/>
            <a:ext cx="216370" cy="218491"/>
            <a:chOff x="7521576" y="2682875"/>
            <a:chExt cx="323850" cy="327025"/>
          </a:xfrm>
        </p:grpSpPr>
        <p:sp>
          <p:nvSpPr>
            <p:cNvPr id="42" name="Freeform 37"/>
            <p:cNvSpPr>
              <a:spLocks/>
            </p:cNvSpPr>
            <p:nvPr/>
          </p:nvSpPr>
          <p:spPr bwMode="auto">
            <a:xfrm>
              <a:off x="7521576" y="2682875"/>
              <a:ext cx="323850" cy="327025"/>
            </a:xfrm>
            <a:custGeom>
              <a:avLst/>
              <a:gdLst>
                <a:gd name="T0" fmla="*/ 23 w 204"/>
                <a:gd name="T1" fmla="*/ 0 h 206"/>
                <a:gd name="T2" fmla="*/ 0 w 204"/>
                <a:gd name="T3" fmla="*/ 206 h 206"/>
                <a:gd name="T4" fmla="*/ 204 w 204"/>
                <a:gd name="T5" fmla="*/ 184 h 206"/>
                <a:gd name="T6" fmla="*/ 23 w 204"/>
                <a:gd name="T7" fmla="*/ 0 h 206"/>
              </a:gdLst>
              <a:ahLst/>
              <a:cxnLst>
                <a:cxn ang="0">
                  <a:pos x="T0" y="T1"/>
                </a:cxn>
                <a:cxn ang="0">
                  <a:pos x="T2" y="T3"/>
                </a:cxn>
                <a:cxn ang="0">
                  <a:pos x="T4" y="T5"/>
                </a:cxn>
                <a:cxn ang="0">
                  <a:pos x="T6" y="T7"/>
                </a:cxn>
              </a:cxnLst>
              <a:rect l="0" t="0" r="r" b="b"/>
              <a:pathLst>
                <a:path w="204" h="206">
                  <a:moveTo>
                    <a:pt x="23" y="0"/>
                  </a:moveTo>
                  <a:lnTo>
                    <a:pt x="0" y="206"/>
                  </a:lnTo>
                  <a:lnTo>
                    <a:pt x="204" y="184"/>
                  </a:lnTo>
                  <a:lnTo>
                    <a:pt x="2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43" name="Freeform 38"/>
            <p:cNvSpPr>
              <a:spLocks/>
            </p:cNvSpPr>
            <p:nvPr/>
          </p:nvSpPr>
          <p:spPr bwMode="auto">
            <a:xfrm>
              <a:off x="7521576" y="2682875"/>
              <a:ext cx="323850" cy="327025"/>
            </a:xfrm>
            <a:custGeom>
              <a:avLst/>
              <a:gdLst>
                <a:gd name="T0" fmla="*/ 23 w 204"/>
                <a:gd name="T1" fmla="*/ 0 h 206"/>
                <a:gd name="T2" fmla="*/ 0 w 204"/>
                <a:gd name="T3" fmla="*/ 206 h 206"/>
                <a:gd name="T4" fmla="*/ 204 w 204"/>
                <a:gd name="T5" fmla="*/ 184 h 206"/>
                <a:gd name="T6" fmla="*/ 23 w 204"/>
                <a:gd name="T7" fmla="*/ 0 h 206"/>
              </a:gdLst>
              <a:ahLst/>
              <a:cxnLst>
                <a:cxn ang="0">
                  <a:pos x="T0" y="T1"/>
                </a:cxn>
                <a:cxn ang="0">
                  <a:pos x="T2" y="T3"/>
                </a:cxn>
                <a:cxn ang="0">
                  <a:pos x="T4" y="T5"/>
                </a:cxn>
                <a:cxn ang="0">
                  <a:pos x="T6" y="T7"/>
                </a:cxn>
              </a:cxnLst>
              <a:rect l="0" t="0" r="r" b="b"/>
              <a:pathLst>
                <a:path w="204" h="206">
                  <a:moveTo>
                    <a:pt x="23" y="0"/>
                  </a:moveTo>
                  <a:lnTo>
                    <a:pt x="0" y="206"/>
                  </a:lnTo>
                  <a:lnTo>
                    <a:pt x="204" y="184"/>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grpSp>
        <p:nvGrpSpPr>
          <p:cNvPr id="44" name="Group 52"/>
          <p:cNvGrpSpPr/>
          <p:nvPr/>
        </p:nvGrpSpPr>
        <p:grpSpPr>
          <a:xfrm>
            <a:off x="3275909" y="2014293"/>
            <a:ext cx="216370" cy="218490"/>
            <a:chOff x="3916363" y="2682875"/>
            <a:chExt cx="323850" cy="327025"/>
          </a:xfrm>
        </p:grpSpPr>
        <p:sp>
          <p:nvSpPr>
            <p:cNvPr id="48" name="Freeform 39"/>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49" name="Freeform 40"/>
            <p:cNvSpPr>
              <a:spLocks/>
            </p:cNvSpPr>
            <p:nvPr/>
          </p:nvSpPr>
          <p:spPr bwMode="auto">
            <a:xfrm>
              <a:off x="3916363" y="2682875"/>
              <a:ext cx="323850" cy="327025"/>
            </a:xfrm>
            <a:custGeom>
              <a:avLst/>
              <a:gdLst>
                <a:gd name="T0" fmla="*/ 181 w 204"/>
                <a:gd name="T1" fmla="*/ 0 h 206"/>
                <a:gd name="T2" fmla="*/ 0 w 204"/>
                <a:gd name="T3" fmla="*/ 184 h 206"/>
                <a:gd name="T4" fmla="*/ 204 w 204"/>
                <a:gd name="T5" fmla="*/ 206 h 206"/>
                <a:gd name="T6" fmla="*/ 181 w 204"/>
                <a:gd name="T7" fmla="*/ 0 h 206"/>
              </a:gdLst>
              <a:ahLst/>
              <a:cxnLst>
                <a:cxn ang="0">
                  <a:pos x="T0" y="T1"/>
                </a:cxn>
                <a:cxn ang="0">
                  <a:pos x="T2" y="T3"/>
                </a:cxn>
                <a:cxn ang="0">
                  <a:pos x="T4" y="T5"/>
                </a:cxn>
                <a:cxn ang="0">
                  <a:pos x="T6" y="T7"/>
                </a:cxn>
              </a:cxnLst>
              <a:rect l="0" t="0" r="r" b="b"/>
              <a:pathLst>
                <a:path w="204" h="206">
                  <a:moveTo>
                    <a:pt x="181" y="0"/>
                  </a:moveTo>
                  <a:lnTo>
                    <a:pt x="0" y="184"/>
                  </a:lnTo>
                  <a:lnTo>
                    <a:pt x="204" y="206"/>
                  </a:lnTo>
                  <a:lnTo>
                    <a:pt x="18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sp>
        <p:nvSpPr>
          <p:cNvPr id="50" name="Freeform 47"/>
          <p:cNvSpPr>
            <a:spLocks/>
          </p:cNvSpPr>
          <p:nvPr/>
        </p:nvSpPr>
        <p:spPr bwMode="auto">
          <a:xfrm>
            <a:off x="3480607" y="2429224"/>
            <a:ext cx="2665376" cy="1655651"/>
          </a:xfrm>
          <a:custGeom>
            <a:avLst/>
            <a:gdLst>
              <a:gd name="T0" fmla="*/ 2513 w 2513"/>
              <a:gd name="T1" fmla="*/ 0 h 1561"/>
              <a:gd name="T2" fmla="*/ 0 w 2513"/>
              <a:gd name="T3" fmla="*/ 0 h 1561"/>
              <a:gd name="T4" fmla="*/ 0 w 2513"/>
              <a:gd name="T5" fmla="*/ 1561 h 1561"/>
              <a:gd name="T6" fmla="*/ 2513 w 2513"/>
              <a:gd name="T7" fmla="*/ 0 h 1561"/>
            </a:gdLst>
            <a:ahLst/>
            <a:cxnLst>
              <a:cxn ang="0">
                <a:pos x="T0" y="T1"/>
              </a:cxn>
              <a:cxn ang="0">
                <a:pos x="T2" y="T3"/>
              </a:cxn>
              <a:cxn ang="0">
                <a:pos x="T4" y="T5"/>
              </a:cxn>
              <a:cxn ang="0">
                <a:pos x="T6" y="T7"/>
              </a:cxn>
            </a:cxnLst>
            <a:rect l="0" t="0" r="r" b="b"/>
            <a:pathLst>
              <a:path w="2513" h="1561">
                <a:moveTo>
                  <a:pt x="2513" y="0"/>
                </a:moveTo>
                <a:lnTo>
                  <a:pt x="0" y="0"/>
                </a:lnTo>
                <a:lnTo>
                  <a:pt x="0" y="1561"/>
                </a:lnTo>
                <a:lnTo>
                  <a:pt x="251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a:latin typeface="+mn-ea"/>
            </a:endParaRPr>
          </a:p>
        </p:txBody>
      </p:sp>
      <p:grpSp>
        <p:nvGrpSpPr>
          <p:cNvPr id="72" name="Group 126"/>
          <p:cNvGrpSpPr/>
          <p:nvPr/>
        </p:nvGrpSpPr>
        <p:grpSpPr>
          <a:xfrm>
            <a:off x="2374879" y="3222150"/>
            <a:ext cx="369956" cy="347622"/>
            <a:chOff x="3175" y="-1587"/>
            <a:chExt cx="1209675" cy="1136651"/>
          </a:xfrm>
          <a:solidFill>
            <a:schemeClr val="accent5"/>
          </a:solidFill>
        </p:grpSpPr>
        <p:sp>
          <p:nvSpPr>
            <p:cNvPr id="73" name="Freeform 59"/>
            <p:cNvSpPr>
              <a:spLocks/>
            </p:cNvSpPr>
            <p:nvPr/>
          </p:nvSpPr>
          <p:spPr bwMode="auto">
            <a:xfrm>
              <a:off x="3175" y="-1587"/>
              <a:ext cx="1209675" cy="454025"/>
            </a:xfrm>
            <a:custGeom>
              <a:avLst/>
              <a:gdLst>
                <a:gd name="T0" fmla="*/ 297 w 320"/>
                <a:gd name="T1" fmla="*/ 41 h 120"/>
                <a:gd name="T2" fmla="*/ 160 w 320"/>
                <a:gd name="T3" fmla="*/ 0 h 120"/>
                <a:gd name="T4" fmla="*/ 23 w 320"/>
                <a:gd name="T5" fmla="*/ 41 h 120"/>
                <a:gd name="T6" fmla="*/ 0 w 320"/>
                <a:gd name="T7" fmla="*/ 79 h 120"/>
                <a:gd name="T8" fmla="*/ 0 w 320"/>
                <a:gd name="T9" fmla="*/ 100 h 120"/>
                <a:gd name="T10" fmla="*/ 20 w 320"/>
                <a:gd name="T11" fmla="*/ 120 h 120"/>
                <a:gd name="T12" fmla="*/ 60 w 320"/>
                <a:gd name="T13" fmla="*/ 120 h 120"/>
                <a:gd name="T14" fmla="*/ 80 w 320"/>
                <a:gd name="T15" fmla="*/ 100 h 120"/>
                <a:gd name="T16" fmla="*/ 91 w 320"/>
                <a:gd name="T17" fmla="*/ 67 h 120"/>
                <a:gd name="T18" fmla="*/ 160 w 320"/>
                <a:gd name="T19" fmla="*/ 41 h 120"/>
                <a:gd name="T20" fmla="*/ 229 w 320"/>
                <a:gd name="T21" fmla="*/ 67 h 120"/>
                <a:gd name="T22" fmla="*/ 241 w 320"/>
                <a:gd name="T23" fmla="*/ 100 h 120"/>
                <a:gd name="T24" fmla="*/ 261 w 320"/>
                <a:gd name="T25" fmla="*/ 120 h 120"/>
                <a:gd name="T26" fmla="*/ 301 w 320"/>
                <a:gd name="T27" fmla="*/ 120 h 120"/>
                <a:gd name="T28" fmla="*/ 320 w 320"/>
                <a:gd name="T29" fmla="*/ 100 h 120"/>
                <a:gd name="T30" fmla="*/ 320 w 320"/>
                <a:gd name="T31" fmla="*/ 79 h 120"/>
                <a:gd name="T32" fmla="*/ 297 w 320"/>
                <a:gd name="T33" fmla="*/ 4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0" h="120">
                  <a:moveTo>
                    <a:pt x="297" y="41"/>
                  </a:moveTo>
                  <a:cubicBezTo>
                    <a:pt x="273" y="20"/>
                    <a:pt x="240" y="0"/>
                    <a:pt x="160" y="0"/>
                  </a:cubicBezTo>
                  <a:cubicBezTo>
                    <a:pt x="80" y="0"/>
                    <a:pt x="48" y="20"/>
                    <a:pt x="23" y="41"/>
                  </a:cubicBezTo>
                  <a:cubicBezTo>
                    <a:pt x="9" y="53"/>
                    <a:pt x="0" y="61"/>
                    <a:pt x="0" y="79"/>
                  </a:cubicBezTo>
                  <a:cubicBezTo>
                    <a:pt x="0" y="100"/>
                    <a:pt x="0" y="100"/>
                    <a:pt x="0" y="100"/>
                  </a:cubicBezTo>
                  <a:cubicBezTo>
                    <a:pt x="0" y="111"/>
                    <a:pt x="9" y="120"/>
                    <a:pt x="20" y="120"/>
                  </a:cubicBezTo>
                  <a:cubicBezTo>
                    <a:pt x="60" y="120"/>
                    <a:pt x="60" y="120"/>
                    <a:pt x="60" y="120"/>
                  </a:cubicBezTo>
                  <a:cubicBezTo>
                    <a:pt x="71" y="120"/>
                    <a:pt x="80" y="111"/>
                    <a:pt x="80" y="100"/>
                  </a:cubicBezTo>
                  <a:cubicBezTo>
                    <a:pt x="80" y="89"/>
                    <a:pt x="82" y="80"/>
                    <a:pt x="91" y="67"/>
                  </a:cubicBezTo>
                  <a:cubicBezTo>
                    <a:pt x="101" y="55"/>
                    <a:pt x="120" y="40"/>
                    <a:pt x="160" y="41"/>
                  </a:cubicBezTo>
                  <a:cubicBezTo>
                    <a:pt x="200" y="40"/>
                    <a:pt x="220" y="55"/>
                    <a:pt x="229" y="67"/>
                  </a:cubicBezTo>
                  <a:cubicBezTo>
                    <a:pt x="239" y="80"/>
                    <a:pt x="241" y="89"/>
                    <a:pt x="241" y="100"/>
                  </a:cubicBezTo>
                  <a:cubicBezTo>
                    <a:pt x="241" y="111"/>
                    <a:pt x="250" y="120"/>
                    <a:pt x="261" y="120"/>
                  </a:cubicBezTo>
                  <a:cubicBezTo>
                    <a:pt x="301" y="120"/>
                    <a:pt x="301" y="120"/>
                    <a:pt x="301" y="120"/>
                  </a:cubicBezTo>
                  <a:cubicBezTo>
                    <a:pt x="312" y="120"/>
                    <a:pt x="320" y="111"/>
                    <a:pt x="320" y="100"/>
                  </a:cubicBezTo>
                  <a:cubicBezTo>
                    <a:pt x="320" y="79"/>
                    <a:pt x="320" y="79"/>
                    <a:pt x="320" y="79"/>
                  </a:cubicBezTo>
                  <a:cubicBezTo>
                    <a:pt x="320" y="61"/>
                    <a:pt x="311" y="53"/>
                    <a:pt x="297"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74" name="Oval 60"/>
            <p:cNvSpPr>
              <a:spLocks noChangeArrowheads="1"/>
            </p:cNvSpPr>
            <p:nvPr/>
          </p:nvSpPr>
          <p:spPr bwMode="auto">
            <a:xfrm>
              <a:off x="457200" y="679451"/>
              <a:ext cx="301625" cy="3032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75" name="Freeform 61"/>
            <p:cNvSpPr>
              <a:spLocks noEditPoints="1"/>
            </p:cNvSpPr>
            <p:nvPr/>
          </p:nvSpPr>
          <p:spPr bwMode="auto">
            <a:xfrm>
              <a:off x="77788" y="301626"/>
              <a:ext cx="1060450" cy="833438"/>
            </a:xfrm>
            <a:custGeom>
              <a:avLst/>
              <a:gdLst>
                <a:gd name="T0" fmla="*/ 210 w 280"/>
                <a:gd name="T1" fmla="*/ 40 h 220"/>
                <a:gd name="T2" fmla="*/ 200 w 280"/>
                <a:gd name="T3" fmla="*/ 40 h 220"/>
                <a:gd name="T4" fmla="*/ 200 w 280"/>
                <a:gd name="T5" fmla="*/ 15 h 220"/>
                <a:gd name="T6" fmla="*/ 180 w 280"/>
                <a:gd name="T7" fmla="*/ 0 h 220"/>
                <a:gd name="T8" fmla="*/ 160 w 280"/>
                <a:gd name="T9" fmla="*/ 15 h 220"/>
                <a:gd name="T10" fmla="*/ 160 w 280"/>
                <a:gd name="T11" fmla="*/ 40 h 220"/>
                <a:gd name="T12" fmla="*/ 120 w 280"/>
                <a:gd name="T13" fmla="*/ 40 h 220"/>
                <a:gd name="T14" fmla="*/ 120 w 280"/>
                <a:gd name="T15" fmla="*/ 15 h 220"/>
                <a:gd name="T16" fmla="*/ 100 w 280"/>
                <a:gd name="T17" fmla="*/ 0 h 220"/>
                <a:gd name="T18" fmla="*/ 80 w 280"/>
                <a:gd name="T19" fmla="*/ 15 h 220"/>
                <a:gd name="T20" fmla="*/ 80 w 280"/>
                <a:gd name="T21" fmla="*/ 40 h 220"/>
                <a:gd name="T22" fmla="*/ 71 w 280"/>
                <a:gd name="T23" fmla="*/ 40 h 220"/>
                <a:gd name="T24" fmla="*/ 54 w 280"/>
                <a:gd name="T25" fmla="*/ 49 h 220"/>
                <a:gd name="T26" fmla="*/ 0 w 280"/>
                <a:gd name="T27" fmla="*/ 160 h 220"/>
                <a:gd name="T28" fmla="*/ 0 w 280"/>
                <a:gd name="T29" fmla="*/ 200 h 220"/>
                <a:gd name="T30" fmla="*/ 20 w 280"/>
                <a:gd name="T31" fmla="*/ 220 h 220"/>
                <a:gd name="T32" fmla="*/ 260 w 280"/>
                <a:gd name="T33" fmla="*/ 220 h 220"/>
                <a:gd name="T34" fmla="*/ 280 w 280"/>
                <a:gd name="T35" fmla="*/ 200 h 220"/>
                <a:gd name="T36" fmla="*/ 280 w 280"/>
                <a:gd name="T37" fmla="*/ 162 h 220"/>
                <a:gd name="T38" fmla="*/ 226 w 280"/>
                <a:gd name="T39" fmla="*/ 48 h 220"/>
                <a:gd name="T40" fmla="*/ 210 w 280"/>
                <a:gd name="T41" fmla="*/ 40 h 220"/>
                <a:gd name="T42" fmla="*/ 140 w 280"/>
                <a:gd name="T43" fmla="*/ 200 h 220"/>
                <a:gd name="T44" fmla="*/ 80 w 280"/>
                <a:gd name="T45" fmla="*/ 140 h 220"/>
                <a:gd name="T46" fmla="*/ 140 w 280"/>
                <a:gd name="T47" fmla="*/ 80 h 220"/>
                <a:gd name="T48" fmla="*/ 200 w 280"/>
                <a:gd name="T49" fmla="*/ 140 h 220"/>
                <a:gd name="T50" fmla="*/ 140 w 280"/>
                <a:gd name="T51" fmla="*/ 2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80" h="220">
                  <a:moveTo>
                    <a:pt x="210" y="40"/>
                  </a:moveTo>
                  <a:cubicBezTo>
                    <a:pt x="200" y="40"/>
                    <a:pt x="200" y="40"/>
                    <a:pt x="200" y="40"/>
                  </a:cubicBezTo>
                  <a:cubicBezTo>
                    <a:pt x="200" y="15"/>
                    <a:pt x="200" y="15"/>
                    <a:pt x="200" y="15"/>
                  </a:cubicBezTo>
                  <a:cubicBezTo>
                    <a:pt x="200" y="7"/>
                    <a:pt x="191" y="0"/>
                    <a:pt x="180" y="0"/>
                  </a:cubicBezTo>
                  <a:cubicBezTo>
                    <a:pt x="169" y="0"/>
                    <a:pt x="160" y="7"/>
                    <a:pt x="160" y="15"/>
                  </a:cubicBezTo>
                  <a:cubicBezTo>
                    <a:pt x="160" y="40"/>
                    <a:pt x="160" y="40"/>
                    <a:pt x="160" y="40"/>
                  </a:cubicBezTo>
                  <a:cubicBezTo>
                    <a:pt x="120" y="40"/>
                    <a:pt x="120" y="40"/>
                    <a:pt x="120" y="40"/>
                  </a:cubicBezTo>
                  <a:cubicBezTo>
                    <a:pt x="120" y="15"/>
                    <a:pt x="120" y="15"/>
                    <a:pt x="120" y="15"/>
                  </a:cubicBezTo>
                  <a:cubicBezTo>
                    <a:pt x="120" y="7"/>
                    <a:pt x="111" y="0"/>
                    <a:pt x="100" y="0"/>
                  </a:cubicBezTo>
                  <a:cubicBezTo>
                    <a:pt x="89" y="0"/>
                    <a:pt x="80" y="7"/>
                    <a:pt x="80" y="15"/>
                  </a:cubicBezTo>
                  <a:cubicBezTo>
                    <a:pt x="80" y="40"/>
                    <a:pt x="80" y="40"/>
                    <a:pt x="80" y="40"/>
                  </a:cubicBezTo>
                  <a:cubicBezTo>
                    <a:pt x="71" y="40"/>
                    <a:pt x="71" y="40"/>
                    <a:pt x="71" y="40"/>
                  </a:cubicBezTo>
                  <a:cubicBezTo>
                    <a:pt x="64" y="40"/>
                    <a:pt x="58" y="43"/>
                    <a:pt x="54" y="49"/>
                  </a:cubicBezTo>
                  <a:cubicBezTo>
                    <a:pt x="39" y="72"/>
                    <a:pt x="0" y="133"/>
                    <a:pt x="0" y="160"/>
                  </a:cubicBezTo>
                  <a:cubicBezTo>
                    <a:pt x="0" y="200"/>
                    <a:pt x="0" y="200"/>
                    <a:pt x="0" y="200"/>
                  </a:cubicBezTo>
                  <a:cubicBezTo>
                    <a:pt x="0" y="211"/>
                    <a:pt x="9" y="220"/>
                    <a:pt x="20" y="220"/>
                  </a:cubicBezTo>
                  <a:cubicBezTo>
                    <a:pt x="260" y="220"/>
                    <a:pt x="260" y="220"/>
                    <a:pt x="260" y="220"/>
                  </a:cubicBezTo>
                  <a:cubicBezTo>
                    <a:pt x="271" y="220"/>
                    <a:pt x="280" y="211"/>
                    <a:pt x="280" y="200"/>
                  </a:cubicBezTo>
                  <a:cubicBezTo>
                    <a:pt x="280" y="183"/>
                    <a:pt x="280" y="162"/>
                    <a:pt x="280" y="162"/>
                  </a:cubicBezTo>
                  <a:cubicBezTo>
                    <a:pt x="280" y="127"/>
                    <a:pt x="241" y="70"/>
                    <a:pt x="226" y="48"/>
                  </a:cubicBezTo>
                  <a:cubicBezTo>
                    <a:pt x="222" y="43"/>
                    <a:pt x="216" y="40"/>
                    <a:pt x="210" y="40"/>
                  </a:cubicBezTo>
                  <a:close/>
                  <a:moveTo>
                    <a:pt x="140" y="200"/>
                  </a:moveTo>
                  <a:cubicBezTo>
                    <a:pt x="107" y="200"/>
                    <a:pt x="80" y="173"/>
                    <a:pt x="80" y="140"/>
                  </a:cubicBezTo>
                  <a:cubicBezTo>
                    <a:pt x="80" y="107"/>
                    <a:pt x="107" y="80"/>
                    <a:pt x="140" y="80"/>
                  </a:cubicBezTo>
                  <a:cubicBezTo>
                    <a:pt x="173" y="80"/>
                    <a:pt x="200" y="107"/>
                    <a:pt x="200" y="140"/>
                  </a:cubicBezTo>
                  <a:cubicBezTo>
                    <a:pt x="200" y="173"/>
                    <a:pt x="173" y="200"/>
                    <a:pt x="140" y="2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grpSp>
        <p:nvGrpSpPr>
          <p:cNvPr id="76" name="Group 135"/>
          <p:cNvGrpSpPr/>
          <p:nvPr/>
        </p:nvGrpSpPr>
        <p:grpSpPr>
          <a:xfrm>
            <a:off x="6527562" y="3268789"/>
            <a:ext cx="368538" cy="253976"/>
            <a:chOff x="3175" y="4763"/>
            <a:chExt cx="3130550" cy="2157412"/>
          </a:xfrm>
          <a:solidFill>
            <a:schemeClr val="accent3"/>
          </a:solidFill>
        </p:grpSpPr>
        <p:sp>
          <p:nvSpPr>
            <p:cNvPr id="77" name="Freeform 65"/>
            <p:cNvSpPr>
              <a:spLocks/>
            </p:cNvSpPr>
            <p:nvPr/>
          </p:nvSpPr>
          <p:spPr bwMode="auto">
            <a:xfrm>
              <a:off x="387350" y="396875"/>
              <a:ext cx="917575" cy="833437"/>
            </a:xfrm>
            <a:custGeom>
              <a:avLst/>
              <a:gdLst>
                <a:gd name="T0" fmla="*/ 242 w 244"/>
                <a:gd name="T1" fmla="*/ 221 h 221"/>
                <a:gd name="T2" fmla="*/ 237 w 244"/>
                <a:gd name="T3" fmla="*/ 188 h 221"/>
                <a:gd name="T4" fmla="*/ 182 w 244"/>
                <a:gd name="T5" fmla="*/ 159 h 221"/>
                <a:gd name="T6" fmla="*/ 152 w 244"/>
                <a:gd name="T7" fmla="*/ 146 h 221"/>
                <a:gd name="T8" fmla="*/ 152 w 244"/>
                <a:gd name="T9" fmla="*/ 123 h 221"/>
                <a:gd name="T10" fmla="*/ 164 w 244"/>
                <a:gd name="T11" fmla="*/ 94 h 221"/>
                <a:gd name="T12" fmla="*/ 176 w 244"/>
                <a:gd name="T13" fmla="*/ 81 h 221"/>
                <a:gd name="T14" fmla="*/ 168 w 244"/>
                <a:gd name="T15" fmla="*/ 63 h 221"/>
                <a:gd name="T16" fmla="*/ 170 w 244"/>
                <a:gd name="T17" fmla="*/ 38 h 221"/>
                <a:gd name="T18" fmla="*/ 122 w 244"/>
                <a:gd name="T19" fmla="*/ 0 h 221"/>
                <a:gd name="T20" fmla="*/ 74 w 244"/>
                <a:gd name="T21" fmla="*/ 38 h 221"/>
                <a:gd name="T22" fmla="*/ 76 w 244"/>
                <a:gd name="T23" fmla="*/ 63 h 221"/>
                <a:gd name="T24" fmla="*/ 68 w 244"/>
                <a:gd name="T25" fmla="*/ 81 h 221"/>
                <a:gd name="T26" fmla="*/ 80 w 244"/>
                <a:gd name="T27" fmla="*/ 94 h 221"/>
                <a:gd name="T28" fmla="*/ 92 w 244"/>
                <a:gd name="T29" fmla="*/ 123 h 221"/>
                <a:gd name="T30" fmla="*/ 92 w 244"/>
                <a:gd name="T31" fmla="*/ 146 h 221"/>
                <a:gd name="T32" fmla="*/ 62 w 244"/>
                <a:gd name="T33" fmla="*/ 159 h 221"/>
                <a:gd name="T34" fmla="*/ 7 w 244"/>
                <a:gd name="T35" fmla="*/ 188 h 221"/>
                <a:gd name="T36" fmla="*/ 2 w 244"/>
                <a:gd name="T37" fmla="*/ 221 h 221"/>
                <a:gd name="T38" fmla="*/ 242 w 244"/>
                <a:gd name="T3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221">
                  <a:moveTo>
                    <a:pt x="242" y="221"/>
                  </a:moveTo>
                  <a:cubicBezTo>
                    <a:pt x="242" y="221"/>
                    <a:pt x="244" y="198"/>
                    <a:pt x="237" y="188"/>
                  </a:cubicBezTo>
                  <a:cubicBezTo>
                    <a:pt x="230" y="176"/>
                    <a:pt x="206" y="169"/>
                    <a:pt x="182" y="159"/>
                  </a:cubicBezTo>
                  <a:cubicBezTo>
                    <a:pt x="158" y="149"/>
                    <a:pt x="152" y="146"/>
                    <a:pt x="152" y="146"/>
                  </a:cubicBezTo>
                  <a:cubicBezTo>
                    <a:pt x="152" y="123"/>
                    <a:pt x="152" y="123"/>
                    <a:pt x="152" y="123"/>
                  </a:cubicBezTo>
                  <a:cubicBezTo>
                    <a:pt x="152" y="123"/>
                    <a:pt x="161" y="116"/>
                    <a:pt x="164" y="94"/>
                  </a:cubicBezTo>
                  <a:cubicBezTo>
                    <a:pt x="169" y="96"/>
                    <a:pt x="175" y="86"/>
                    <a:pt x="176" y="81"/>
                  </a:cubicBezTo>
                  <a:cubicBezTo>
                    <a:pt x="176" y="76"/>
                    <a:pt x="175" y="62"/>
                    <a:pt x="168" y="63"/>
                  </a:cubicBezTo>
                  <a:cubicBezTo>
                    <a:pt x="169" y="52"/>
                    <a:pt x="170" y="43"/>
                    <a:pt x="170" y="38"/>
                  </a:cubicBezTo>
                  <a:cubicBezTo>
                    <a:pt x="168" y="19"/>
                    <a:pt x="150" y="0"/>
                    <a:pt x="122" y="0"/>
                  </a:cubicBezTo>
                  <a:cubicBezTo>
                    <a:pt x="94" y="0"/>
                    <a:pt x="76" y="19"/>
                    <a:pt x="74" y="38"/>
                  </a:cubicBezTo>
                  <a:cubicBezTo>
                    <a:pt x="74" y="43"/>
                    <a:pt x="75" y="52"/>
                    <a:pt x="76" y="63"/>
                  </a:cubicBezTo>
                  <a:cubicBezTo>
                    <a:pt x="69" y="62"/>
                    <a:pt x="68" y="76"/>
                    <a:pt x="68" y="81"/>
                  </a:cubicBezTo>
                  <a:cubicBezTo>
                    <a:pt x="69" y="86"/>
                    <a:pt x="75" y="96"/>
                    <a:pt x="80" y="94"/>
                  </a:cubicBezTo>
                  <a:cubicBezTo>
                    <a:pt x="83" y="116"/>
                    <a:pt x="92" y="123"/>
                    <a:pt x="92" y="123"/>
                  </a:cubicBezTo>
                  <a:cubicBezTo>
                    <a:pt x="92" y="146"/>
                    <a:pt x="92" y="146"/>
                    <a:pt x="92" y="146"/>
                  </a:cubicBezTo>
                  <a:cubicBezTo>
                    <a:pt x="92" y="146"/>
                    <a:pt x="86" y="149"/>
                    <a:pt x="62" y="159"/>
                  </a:cubicBezTo>
                  <a:cubicBezTo>
                    <a:pt x="38" y="169"/>
                    <a:pt x="14" y="176"/>
                    <a:pt x="7" y="188"/>
                  </a:cubicBezTo>
                  <a:cubicBezTo>
                    <a:pt x="0" y="198"/>
                    <a:pt x="2" y="221"/>
                    <a:pt x="2" y="221"/>
                  </a:cubicBezTo>
                  <a:lnTo>
                    <a:pt x="242" y="2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78" name="Rectangle 66"/>
            <p:cNvSpPr>
              <a:spLocks noChangeArrowheads="1"/>
            </p:cNvSpPr>
            <p:nvPr/>
          </p:nvSpPr>
          <p:spPr bwMode="auto">
            <a:xfrm>
              <a:off x="1568450" y="396875"/>
              <a:ext cx="782638"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79" name="Rectangle 67"/>
            <p:cNvSpPr>
              <a:spLocks noChangeArrowheads="1"/>
            </p:cNvSpPr>
            <p:nvPr/>
          </p:nvSpPr>
          <p:spPr bwMode="auto">
            <a:xfrm>
              <a:off x="1568450" y="788988"/>
              <a:ext cx="1174750"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80" name="Rectangle 68"/>
            <p:cNvSpPr>
              <a:spLocks noChangeArrowheads="1"/>
            </p:cNvSpPr>
            <p:nvPr/>
          </p:nvSpPr>
          <p:spPr bwMode="auto">
            <a:xfrm>
              <a:off x="1568450" y="1181100"/>
              <a:ext cx="979488" cy="196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sp>
          <p:nvSpPr>
            <p:cNvPr id="81" name="Freeform 69"/>
            <p:cNvSpPr>
              <a:spLocks noEditPoints="1"/>
            </p:cNvSpPr>
            <p:nvPr/>
          </p:nvSpPr>
          <p:spPr bwMode="auto">
            <a:xfrm>
              <a:off x="3175" y="4763"/>
              <a:ext cx="3130550" cy="2157412"/>
            </a:xfrm>
            <a:custGeom>
              <a:avLst/>
              <a:gdLst>
                <a:gd name="T0" fmla="*/ 0 w 832"/>
                <a:gd name="T1" fmla="*/ 0 h 572"/>
                <a:gd name="T2" fmla="*/ 0 w 832"/>
                <a:gd name="T3" fmla="*/ 572 h 572"/>
                <a:gd name="T4" fmla="*/ 832 w 832"/>
                <a:gd name="T5" fmla="*/ 572 h 572"/>
                <a:gd name="T6" fmla="*/ 832 w 832"/>
                <a:gd name="T7" fmla="*/ 0 h 572"/>
                <a:gd name="T8" fmla="*/ 0 w 832"/>
                <a:gd name="T9" fmla="*/ 0 h 572"/>
                <a:gd name="T10" fmla="*/ 780 w 832"/>
                <a:gd name="T11" fmla="*/ 520 h 572"/>
                <a:gd name="T12" fmla="*/ 671 w 832"/>
                <a:gd name="T13" fmla="*/ 520 h 572"/>
                <a:gd name="T14" fmla="*/ 676 w 832"/>
                <a:gd name="T15" fmla="*/ 494 h 572"/>
                <a:gd name="T16" fmla="*/ 598 w 832"/>
                <a:gd name="T17" fmla="*/ 416 h 572"/>
                <a:gd name="T18" fmla="*/ 520 w 832"/>
                <a:gd name="T19" fmla="*/ 494 h 572"/>
                <a:gd name="T20" fmla="*/ 525 w 832"/>
                <a:gd name="T21" fmla="*/ 520 h 572"/>
                <a:gd name="T22" fmla="*/ 307 w 832"/>
                <a:gd name="T23" fmla="*/ 520 h 572"/>
                <a:gd name="T24" fmla="*/ 312 w 832"/>
                <a:gd name="T25" fmla="*/ 494 h 572"/>
                <a:gd name="T26" fmla="*/ 234 w 832"/>
                <a:gd name="T27" fmla="*/ 416 h 572"/>
                <a:gd name="T28" fmla="*/ 156 w 832"/>
                <a:gd name="T29" fmla="*/ 494 h 572"/>
                <a:gd name="T30" fmla="*/ 161 w 832"/>
                <a:gd name="T31" fmla="*/ 520 h 572"/>
                <a:gd name="T32" fmla="*/ 52 w 832"/>
                <a:gd name="T33" fmla="*/ 520 h 572"/>
                <a:gd name="T34" fmla="*/ 52 w 832"/>
                <a:gd name="T35" fmla="*/ 52 h 572"/>
                <a:gd name="T36" fmla="*/ 780 w 832"/>
                <a:gd name="T37" fmla="*/ 52 h 572"/>
                <a:gd name="T38" fmla="*/ 780 w 832"/>
                <a:gd name="T39" fmla="*/ 52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2" h="572">
                  <a:moveTo>
                    <a:pt x="0" y="0"/>
                  </a:moveTo>
                  <a:cubicBezTo>
                    <a:pt x="0" y="572"/>
                    <a:pt x="0" y="572"/>
                    <a:pt x="0" y="572"/>
                  </a:cubicBezTo>
                  <a:cubicBezTo>
                    <a:pt x="832" y="572"/>
                    <a:pt x="832" y="572"/>
                    <a:pt x="832" y="572"/>
                  </a:cubicBezTo>
                  <a:cubicBezTo>
                    <a:pt x="832" y="0"/>
                    <a:pt x="832" y="0"/>
                    <a:pt x="832" y="0"/>
                  </a:cubicBezTo>
                  <a:lnTo>
                    <a:pt x="0" y="0"/>
                  </a:lnTo>
                  <a:close/>
                  <a:moveTo>
                    <a:pt x="780" y="520"/>
                  </a:moveTo>
                  <a:cubicBezTo>
                    <a:pt x="671" y="520"/>
                    <a:pt x="671" y="520"/>
                    <a:pt x="671" y="520"/>
                  </a:cubicBezTo>
                  <a:cubicBezTo>
                    <a:pt x="674" y="512"/>
                    <a:pt x="676" y="503"/>
                    <a:pt x="676" y="494"/>
                  </a:cubicBezTo>
                  <a:cubicBezTo>
                    <a:pt x="676" y="451"/>
                    <a:pt x="641" y="416"/>
                    <a:pt x="598" y="416"/>
                  </a:cubicBezTo>
                  <a:cubicBezTo>
                    <a:pt x="555" y="416"/>
                    <a:pt x="520" y="451"/>
                    <a:pt x="520" y="494"/>
                  </a:cubicBezTo>
                  <a:cubicBezTo>
                    <a:pt x="520" y="503"/>
                    <a:pt x="522" y="512"/>
                    <a:pt x="525" y="520"/>
                  </a:cubicBezTo>
                  <a:cubicBezTo>
                    <a:pt x="307" y="520"/>
                    <a:pt x="307" y="520"/>
                    <a:pt x="307" y="520"/>
                  </a:cubicBezTo>
                  <a:cubicBezTo>
                    <a:pt x="310" y="512"/>
                    <a:pt x="312" y="503"/>
                    <a:pt x="312" y="494"/>
                  </a:cubicBezTo>
                  <a:cubicBezTo>
                    <a:pt x="312" y="451"/>
                    <a:pt x="277" y="416"/>
                    <a:pt x="234" y="416"/>
                  </a:cubicBezTo>
                  <a:cubicBezTo>
                    <a:pt x="191" y="416"/>
                    <a:pt x="156" y="451"/>
                    <a:pt x="156" y="494"/>
                  </a:cubicBezTo>
                  <a:cubicBezTo>
                    <a:pt x="156" y="503"/>
                    <a:pt x="158" y="512"/>
                    <a:pt x="161" y="520"/>
                  </a:cubicBezTo>
                  <a:cubicBezTo>
                    <a:pt x="52" y="520"/>
                    <a:pt x="52" y="520"/>
                    <a:pt x="52" y="520"/>
                  </a:cubicBezTo>
                  <a:cubicBezTo>
                    <a:pt x="52" y="52"/>
                    <a:pt x="52" y="52"/>
                    <a:pt x="52" y="52"/>
                  </a:cubicBezTo>
                  <a:cubicBezTo>
                    <a:pt x="780" y="52"/>
                    <a:pt x="780" y="52"/>
                    <a:pt x="780" y="52"/>
                  </a:cubicBezTo>
                  <a:lnTo>
                    <a:pt x="780" y="5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mn-ea"/>
              </a:endParaRPr>
            </a:p>
          </p:txBody>
        </p:sp>
      </p:grpSp>
      <p:sp>
        <p:nvSpPr>
          <p:cNvPr id="82" name="Freeform 73"/>
          <p:cNvSpPr>
            <a:spLocks/>
          </p:cNvSpPr>
          <p:nvPr/>
        </p:nvSpPr>
        <p:spPr bwMode="auto">
          <a:xfrm>
            <a:off x="5997086" y="1625420"/>
            <a:ext cx="304654" cy="303517"/>
          </a:xfrm>
          <a:custGeom>
            <a:avLst/>
            <a:gdLst>
              <a:gd name="T0" fmla="*/ 366 w 451"/>
              <a:gd name="T1" fmla="*/ 355 h 449"/>
              <a:gd name="T2" fmla="*/ 320 w 451"/>
              <a:gd name="T3" fmla="*/ 391 h 449"/>
              <a:gd name="T4" fmla="*/ 173 w 451"/>
              <a:gd name="T5" fmla="*/ 391 h 449"/>
              <a:gd name="T6" fmla="*/ 154 w 451"/>
              <a:gd name="T7" fmla="*/ 363 h 449"/>
              <a:gd name="T8" fmla="*/ 173 w 451"/>
              <a:gd name="T9" fmla="*/ 304 h 449"/>
              <a:gd name="T10" fmla="*/ 405 w 451"/>
              <a:gd name="T11" fmla="*/ 304 h 449"/>
              <a:gd name="T12" fmla="*/ 451 w 451"/>
              <a:gd name="T13" fmla="*/ 103 h 449"/>
              <a:gd name="T14" fmla="*/ 84 w 451"/>
              <a:gd name="T15" fmla="*/ 54 h 449"/>
              <a:gd name="T16" fmla="*/ 55 w 451"/>
              <a:gd name="T17" fmla="*/ 35 h 449"/>
              <a:gd name="T18" fmla="*/ 56 w 451"/>
              <a:gd name="T19" fmla="*/ 28 h 449"/>
              <a:gd name="T20" fmla="*/ 28 w 451"/>
              <a:gd name="T21" fmla="*/ 0 h 449"/>
              <a:gd name="T22" fmla="*/ 0 w 451"/>
              <a:gd name="T23" fmla="*/ 28 h 449"/>
              <a:gd name="T24" fmla="*/ 28 w 451"/>
              <a:gd name="T25" fmla="*/ 56 h 449"/>
              <a:gd name="T26" fmla="*/ 33 w 451"/>
              <a:gd name="T27" fmla="*/ 55 h 449"/>
              <a:gd name="T28" fmla="*/ 68 w 451"/>
              <a:gd name="T29" fmla="*/ 78 h 449"/>
              <a:gd name="T30" fmla="*/ 125 w 451"/>
              <a:gd name="T31" fmla="*/ 304 h 449"/>
              <a:gd name="T32" fmla="*/ 142 w 451"/>
              <a:gd name="T33" fmla="*/ 304 h 449"/>
              <a:gd name="T34" fmla="*/ 127 w 451"/>
              <a:gd name="T35" fmla="*/ 353 h 449"/>
              <a:gd name="T36" fmla="*/ 125 w 451"/>
              <a:gd name="T37" fmla="*/ 353 h 449"/>
              <a:gd name="T38" fmla="*/ 77 w 451"/>
              <a:gd name="T39" fmla="*/ 401 h 449"/>
              <a:gd name="T40" fmla="*/ 125 w 451"/>
              <a:gd name="T41" fmla="*/ 449 h 449"/>
              <a:gd name="T42" fmla="*/ 170 w 451"/>
              <a:gd name="T43" fmla="*/ 420 h 449"/>
              <a:gd name="T44" fmla="*/ 322 w 451"/>
              <a:gd name="T45" fmla="*/ 420 h 449"/>
              <a:gd name="T46" fmla="*/ 366 w 451"/>
              <a:gd name="T47" fmla="*/ 449 h 449"/>
              <a:gd name="T48" fmla="*/ 413 w 451"/>
              <a:gd name="T49" fmla="*/ 402 h 449"/>
              <a:gd name="T50" fmla="*/ 366 w 451"/>
              <a:gd name="T51" fmla="*/ 3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1" h="449">
                <a:moveTo>
                  <a:pt x="366" y="355"/>
                </a:moveTo>
                <a:cubicBezTo>
                  <a:pt x="343" y="355"/>
                  <a:pt x="325" y="371"/>
                  <a:pt x="320" y="391"/>
                </a:cubicBezTo>
                <a:cubicBezTo>
                  <a:pt x="173" y="391"/>
                  <a:pt x="173" y="391"/>
                  <a:pt x="173" y="391"/>
                </a:cubicBezTo>
                <a:cubicBezTo>
                  <a:pt x="170" y="380"/>
                  <a:pt x="164" y="370"/>
                  <a:pt x="154" y="363"/>
                </a:cubicBezTo>
                <a:cubicBezTo>
                  <a:pt x="173" y="304"/>
                  <a:pt x="173" y="304"/>
                  <a:pt x="173" y="304"/>
                </a:cubicBezTo>
                <a:cubicBezTo>
                  <a:pt x="405" y="304"/>
                  <a:pt x="405" y="304"/>
                  <a:pt x="405" y="304"/>
                </a:cubicBezTo>
                <a:cubicBezTo>
                  <a:pt x="451" y="103"/>
                  <a:pt x="451" y="103"/>
                  <a:pt x="451" y="103"/>
                </a:cubicBezTo>
                <a:cubicBezTo>
                  <a:pt x="84" y="54"/>
                  <a:pt x="84" y="54"/>
                  <a:pt x="84" y="54"/>
                </a:cubicBezTo>
                <a:cubicBezTo>
                  <a:pt x="55" y="35"/>
                  <a:pt x="55" y="35"/>
                  <a:pt x="55" y="35"/>
                </a:cubicBezTo>
                <a:cubicBezTo>
                  <a:pt x="56" y="28"/>
                  <a:pt x="56" y="28"/>
                  <a:pt x="56" y="28"/>
                </a:cubicBezTo>
                <a:cubicBezTo>
                  <a:pt x="56" y="13"/>
                  <a:pt x="43" y="0"/>
                  <a:pt x="28" y="0"/>
                </a:cubicBezTo>
                <a:cubicBezTo>
                  <a:pt x="12" y="0"/>
                  <a:pt x="0" y="13"/>
                  <a:pt x="0" y="28"/>
                </a:cubicBezTo>
                <a:cubicBezTo>
                  <a:pt x="0" y="44"/>
                  <a:pt x="12" y="56"/>
                  <a:pt x="28" y="56"/>
                </a:cubicBezTo>
                <a:cubicBezTo>
                  <a:pt x="33" y="55"/>
                  <a:pt x="33" y="55"/>
                  <a:pt x="33" y="55"/>
                </a:cubicBezTo>
                <a:cubicBezTo>
                  <a:pt x="68" y="78"/>
                  <a:pt x="68" y="78"/>
                  <a:pt x="68" y="78"/>
                </a:cubicBezTo>
                <a:cubicBezTo>
                  <a:pt x="125" y="304"/>
                  <a:pt x="125" y="304"/>
                  <a:pt x="125" y="304"/>
                </a:cubicBezTo>
                <a:cubicBezTo>
                  <a:pt x="142" y="304"/>
                  <a:pt x="142" y="304"/>
                  <a:pt x="142" y="304"/>
                </a:cubicBezTo>
                <a:cubicBezTo>
                  <a:pt x="127" y="353"/>
                  <a:pt x="127" y="353"/>
                  <a:pt x="127" y="353"/>
                </a:cubicBezTo>
                <a:cubicBezTo>
                  <a:pt x="125" y="353"/>
                  <a:pt x="125" y="353"/>
                  <a:pt x="125" y="353"/>
                </a:cubicBezTo>
                <a:cubicBezTo>
                  <a:pt x="99" y="353"/>
                  <a:pt x="77" y="374"/>
                  <a:pt x="77" y="401"/>
                </a:cubicBezTo>
                <a:cubicBezTo>
                  <a:pt x="77" y="428"/>
                  <a:pt x="99" y="449"/>
                  <a:pt x="125" y="449"/>
                </a:cubicBezTo>
                <a:cubicBezTo>
                  <a:pt x="145" y="449"/>
                  <a:pt x="162" y="437"/>
                  <a:pt x="170" y="420"/>
                </a:cubicBezTo>
                <a:cubicBezTo>
                  <a:pt x="322" y="420"/>
                  <a:pt x="322" y="420"/>
                  <a:pt x="322" y="420"/>
                </a:cubicBezTo>
                <a:cubicBezTo>
                  <a:pt x="329" y="437"/>
                  <a:pt x="346" y="449"/>
                  <a:pt x="366" y="449"/>
                </a:cubicBezTo>
                <a:cubicBezTo>
                  <a:pt x="392" y="449"/>
                  <a:pt x="413" y="428"/>
                  <a:pt x="413" y="402"/>
                </a:cubicBezTo>
                <a:cubicBezTo>
                  <a:pt x="413" y="376"/>
                  <a:pt x="392" y="355"/>
                  <a:pt x="366" y="355"/>
                </a:cubicBez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id-ID">
              <a:latin typeface="+mn-ea"/>
            </a:endParaRPr>
          </a:p>
        </p:txBody>
      </p:sp>
      <p:grpSp>
        <p:nvGrpSpPr>
          <p:cNvPr id="91" name="组合 90"/>
          <p:cNvGrpSpPr/>
          <p:nvPr/>
        </p:nvGrpSpPr>
        <p:grpSpPr>
          <a:xfrm>
            <a:off x="2683093" y="1455798"/>
            <a:ext cx="715109" cy="715108"/>
            <a:chOff x="680580" y="1491630"/>
            <a:chExt cx="1479184" cy="1479182"/>
          </a:xfrm>
        </p:grpSpPr>
        <p:grpSp>
          <p:nvGrpSpPr>
            <p:cNvPr id="92" name="组合 91"/>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4" name="同心圆 9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5" name="椭圆 94"/>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Rectangle 273"/>
            <p:cNvSpPr>
              <a:spLocks noChangeArrowheads="1"/>
            </p:cNvSpPr>
            <p:nvPr/>
          </p:nvSpPr>
          <p:spPr bwMode="auto">
            <a:xfrm>
              <a:off x="1717556" y="2327320"/>
              <a:ext cx="1681" cy="1681"/>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71" name="Freeform 55"/>
          <p:cNvSpPr>
            <a:spLocks/>
          </p:cNvSpPr>
          <p:nvPr/>
        </p:nvSpPr>
        <p:spPr bwMode="auto">
          <a:xfrm>
            <a:off x="2872391" y="1571266"/>
            <a:ext cx="309119" cy="383084"/>
          </a:xfrm>
          <a:custGeom>
            <a:avLst/>
            <a:gdLst>
              <a:gd name="T0" fmla="*/ 2 w 491"/>
              <a:gd name="T1" fmla="*/ 370 h 608"/>
              <a:gd name="T2" fmla="*/ 49 w 491"/>
              <a:gd name="T3" fmla="*/ 332 h 608"/>
              <a:gd name="T4" fmla="*/ 112 w 491"/>
              <a:gd name="T5" fmla="*/ 338 h 608"/>
              <a:gd name="T6" fmla="*/ 112 w 491"/>
              <a:gd name="T7" fmla="*/ 337 h 608"/>
              <a:gd name="T8" fmla="*/ 62 w 491"/>
              <a:gd name="T9" fmla="*/ 331 h 608"/>
              <a:gd name="T10" fmla="*/ 29 w 491"/>
              <a:gd name="T11" fmla="*/ 285 h 608"/>
              <a:gd name="T12" fmla="*/ 71 w 491"/>
              <a:gd name="T13" fmla="*/ 247 h 608"/>
              <a:gd name="T14" fmla="*/ 238 w 491"/>
              <a:gd name="T15" fmla="*/ 264 h 608"/>
              <a:gd name="T16" fmla="*/ 262 w 491"/>
              <a:gd name="T17" fmla="*/ 264 h 608"/>
              <a:gd name="T18" fmla="*/ 254 w 491"/>
              <a:gd name="T19" fmla="*/ 124 h 608"/>
              <a:gd name="T20" fmla="*/ 350 w 491"/>
              <a:gd name="T21" fmla="*/ 47 h 608"/>
              <a:gd name="T22" fmla="*/ 355 w 491"/>
              <a:gd name="T23" fmla="*/ 168 h 608"/>
              <a:gd name="T24" fmla="*/ 440 w 491"/>
              <a:gd name="T25" fmla="*/ 342 h 608"/>
              <a:gd name="T26" fmla="*/ 491 w 491"/>
              <a:gd name="T27" fmla="*/ 368 h 608"/>
              <a:gd name="T28" fmla="*/ 491 w 491"/>
              <a:gd name="T29" fmla="*/ 579 h 608"/>
              <a:gd name="T30" fmla="*/ 292 w 491"/>
              <a:gd name="T31" fmla="*/ 608 h 608"/>
              <a:gd name="T32" fmla="*/ 166 w 491"/>
              <a:gd name="T33" fmla="*/ 595 h 608"/>
              <a:gd name="T34" fmla="*/ 62 w 491"/>
              <a:gd name="T35" fmla="*/ 584 h 608"/>
              <a:gd name="T36" fmla="*/ 33 w 491"/>
              <a:gd name="T37" fmla="*/ 539 h 608"/>
              <a:gd name="T38" fmla="*/ 59 w 491"/>
              <a:gd name="T39" fmla="*/ 502 h 608"/>
              <a:gd name="T40" fmla="*/ 45 w 491"/>
              <a:gd name="T41" fmla="*/ 500 h 608"/>
              <a:gd name="T42" fmla="*/ 12 w 491"/>
              <a:gd name="T43" fmla="*/ 454 h 608"/>
              <a:gd name="T44" fmla="*/ 45 w 491"/>
              <a:gd name="T45" fmla="*/ 417 h 608"/>
              <a:gd name="T46" fmla="*/ 40 w 491"/>
              <a:gd name="T47" fmla="*/ 416 h 608"/>
              <a:gd name="T48" fmla="*/ 2 w 491"/>
              <a:gd name="T49" fmla="*/ 37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1" h="608">
                <a:moveTo>
                  <a:pt x="2" y="370"/>
                </a:moveTo>
                <a:cubicBezTo>
                  <a:pt x="5" y="347"/>
                  <a:pt x="25" y="330"/>
                  <a:pt x="49" y="332"/>
                </a:cubicBezTo>
                <a:cubicBezTo>
                  <a:pt x="112" y="338"/>
                  <a:pt x="112" y="338"/>
                  <a:pt x="112" y="338"/>
                </a:cubicBezTo>
                <a:cubicBezTo>
                  <a:pt x="112" y="337"/>
                  <a:pt x="112" y="337"/>
                  <a:pt x="112" y="337"/>
                </a:cubicBezTo>
                <a:cubicBezTo>
                  <a:pt x="62" y="331"/>
                  <a:pt x="62" y="331"/>
                  <a:pt x="62" y="331"/>
                </a:cubicBezTo>
                <a:cubicBezTo>
                  <a:pt x="42" y="329"/>
                  <a:pt x="27" y="309"/>
                  <a:pt x="29" y="285"/>
                </a:cubicBezTo>
                <a:cubicBezTo>
                  <a:pt x="32" y="262"/>
                  <a:pt x="50" y="245"/>
                  <a:pt x="71" y="247"/>
                </a:cubicBezTo>
                <a:cubicBezTo>
                  <a:pt x="238" y="264"/>
                  <a:pt x="238" y="264"/>
                  <a:pt x="238" y="264"/>
                </a:cubicBezTo>
                <a:cubicBezTo>
                  <a:pt x="262" y="264"/>
                  <a:pt x="262" y="264"/>
                  <a:pt x="262" y="264"/>
                </a:cubicBezTo>
                <a:cubicBezTo>
                  <a:pt x="262" y="264"/>
                  <a:pt x="228" y="249"/>
                  <a:pt x="254" y="124"/>
                </a:cubicBezTo>
                <a:cubicBezTo>
                  <a:pt x="280" y="0"/>
                  <a:pt x="350" y="47"/>
                  <a:pt x="350" y="47"/>
                </a:cubicBezTo>
                <a:cubicBezTo>
                  <a:pt x="350" y="47"/>
                  <a:pt x="351" y="153"/>
                  <a:pt x="355" y="168"/>
                </a:cubicBezTo>
                <a:cubicBezTo>
                  <a:pt x="359" y="183"/>
                  <a:pt x="440" y="342"/>
                  <a:pt x="440" y="342"/>
                </a:cubicBezTo>
                <a:cubicBezTo>
                  <a:pt x="440" y="351"/>
                  <a:pt x="491" y="359"/>
                  <a:pt x="491" y="368"/>
                </a:cubicBezTo>
                <a:cubicBezTo>
                  <a:pt x="490" y="441"/>
                  <a:pt x="491" y="503"/>
                  <a:pt x="491" y="579"/>
                </a:cubicBezTo>
                <a:cubicBezTo>
                  <a:pt x="437" y="565"/>
                  <a:pt x="408" y="608"/>
                  <a:pt x="292" y="608"/>
                </a:cubicBezTo>
                <a:cubicBezTo>
                  <a:pt x="254" y="608"/>
                  <a:pt x="206" y="601"/>
                  <a:pt x="166" y="595"/>
                </a:cubicBezTo>
                <a:cubicBezTo>
                  <a:pt x="62" y="584"/>
                  <a:pt x="62" y="584"/>
                  <a:pt x="62" y="584"/>
                </a:cubicBezTo>
                <a:cubicBezTo>
                  <a:pt x="44" y="582"/>
                  <a:pt x="31" y="562"/>
                  <a:pt x="33" y="539"/>
                </a:cubicBezTo>
                <a:cubicBezTo>
                  <a:pt x="35" y="521"/>
                  <a:pt x="46" y="506"/>
                  <a:pt x="59" y="502"/>
                </a:cubicBezTo>
                <a:cubicBezTo>
                  <a:pt x="45" y="500"/>
                  <a:pt x="45" y="500"/>
                  <a:pt x="45" y="500"/>
                </a:cubicBezTo>
                <a:cubicBezTo>
                  <a:pt x="25" y="498"/>
                  <a:pt x="10" y="478"/>
                  <a:pt x="12" y="454"/>
                </a:cubicBezTo>
                <a:cubicBezTo>
                  <a:pt x="14" y="434"/>
                  <a:pt x="28" y="420"/>
                  <a:pt x="45" y="417"/>
                </a:cubicBezTo>
                <a:cubicBezTo>
                  <a:pt x="40" y="416"/>
                  <a:pt x="40" y="416"/>
                  <a:pt x="40" y="416"/>
                </a:cubicBezTo>
                <a:cubicBezTo>
                  <a:pt x="17" y="414"/>
                  <a:pt x="0" y="393"/>
                  <a:pt x="2" y="370"/>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id-ID">
              <a:latin typeface="+mn-ea"/>
            </a:endParaRPr>
          </a:p>
        </p:txBody>
      </p:sp>
      <p:grpSp>
        <p:nvGrpSpPr>
          <p:cNvPr id="2" name="组合 1"/>
          <p:cNvGrpSpPr/>
          <p:nvPr/>
        </p:nvGrpSpPr>
        <p:grpSpPr>
          <a:xfrm>
            <a:off x="3166928" y="2086552"/>
            <a:ext cx="2810146" cy="2636480"/>
            <a:chOff x="3166928" y="2086550"/>
            <a:chExt cx="2810146" cy="2636480"/>
          </a:xfrm>
        </p:grpSpPr>
        <p:pic>
          <p:nvPicPr>
            <p:cNvPr id="17" name="Picture 44"/>
            <p:cNvPicPr>
              <a:picLocks noChangeAspect="1"/>
            </p:cNvPicPr>
            <p:nvPr/>
          </p:nvPicPr>
          <p:blipFill>
            <a:blip r:embed="rId3" cstate="print"/>
            <a:srcRect/>
            <a:stretch>
              <a:fillRect/>
            </a:stretch>
          </p:blipFill>
          <p:spPr bwMode="auto">
            <a:xfrm>
              <a:off x="3166928" y="2086550"/>
              <a:ext cx="2810146" cy="2636480"/>
            </a:xfrm>
            <a:prstGeom prst="rect">
              <a:avLst/>
            </a:prstGeom>
            <a:noFill/>
            <a:ln w="9525">
              <a:noFill/>
              <a:miter lim="800000"/>
              <a:headEnd/>
              <a:tailEnd/>
            </a:ln>
          </p:spPr>
        </p:pic>
        <p:pic>
          <p:nvPicPr>
            <p:cNvPr id="10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8316"/>
            <a:stretch/>
          </p:blipFill>
          <p:spPr bwMode="auto">
            <a:xfrm>
              <a:off x="3476399" y="2429222"/>
              <a:ext cx="2280182" cy="1247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7" name="TextBox 106"/>
          <p:cNvSpPr txBox="1"/>
          <p:nvPr/>
        </p:nvSpPr>
        <p:spPr>
          <a:xfrm>
            <a:off x="683568" y="2892027"/>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accent5"/>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5"/>
                </a:solidFill>
                <a:latin typeface="微软雅黑" panose="020B0503020204020204" pitchFamily="34" charset="-122"/>
                <a:ea typeface="微软雅黑" panose="020B0503020204020204" pitchFamily="34" charset="-122"/>
                <a:cs typeface="Calibri"/>
              </a:rPr>
              <a:t>题</a:t>
            </a:r>
            <a:endParaRPr lang="en-US" sz="1600" b="1" dirty="0">
              <a:solidFill>
                <a:schemeClr val="accent5"/>
              </a:solidFill>
              <a:latin typeface="微软雅黑" panose="020B0503020204020204" pitchFamily="34" charset="-122"/>
              <a:ea typeface="微软雅黑" panose="020B0503020204020204" pitchFamily="34" charset="-122"/>
              <a:cs typeface="Calibri"/>
            </a:endParaRPr>
          </a:p>
        </p:txBody>
      </p:sp>
      <p:sp>
        <p:nvSpPr>
          <p:cNvPr id="108" name="TextBox 107"/>
          <p:cNvSpPr txBox="1"/>
          <p:nvPr/>
        </p:nvSpPr>
        <p:spPr>
          <a:xfrm>
            <a:off x="507681" y="3196229"/>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109" name="TextBox 108"/>
          <p:cNvSpPr txBox="1"/>
          <p:nvPr/>
        </p:nvSpPr>
        <p:spPr>
          <a:xfrm>
            <a:off x="1107818" y="1307254"/>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accent4"/>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4"/>
                </a:solidFill>
                <a:latin typeface="微软雅黑" panose="020B0503020204020204" pitchFamily="34" charset="-122"/>
                <a:ea typeface="微软雅黑" panose="020B0503020204020204" pitchFamily="34" charset="-122"/>
                <a:cs typeface="Calibri"/>
              </a:rPr>
              <a:t>题</a:t>
            </a:r>
            <a:endParaRPr lang="en-US" sz="1600" b="1" dirty="0">
              <a:solidFill>
                <a:schemeClr val="accent4"/>
              </a:solidFill>
              <a:latin typeface="微软雅黑" panose="020B0503020204020204" pitchFamily="34" charset="-122"/>
              <a:ea typeface="微软雅黑" panose="020B0503020204020204" pitchFamily="34" charset="-122"/>
              <a:cs typeface="Calibri"/>
            </a:endParaRPr>
          </a:p>
        </p:txBody>
      </p:sp>
      <p:sp>
        <p:nvSpPr>
          <p:cNvPr id="110" name="TextBox 109"/>
          <p:cNvSpPr txBox="1"/>
          <p:nvPr/>
        </p:nvSpPr>
        <p:spPr>
          <a:xfrm>
            <a:off x="931935" y="1611456"/>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111" name="TextBox 110"/>
          <p:cNvSpPr txBox="1"/>
          <p:nvPr/>
        </p:nvSpPr>
        <p:spPr>
          <a:xfrm>
            <a:off x="6148378" y="1307254"/>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accent2"/>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2"/>
                </a:solidFill>
                <a:latin typeface="微软雅黑" panose="020B0503020204020204" pitchFamily="34" charset="-122"/>
                <a:ea typeface="微软雅黑" panose="020B0503020204020204" pitchFamily="34" charset="-122"/>
                <a:cs typeface="Calibri"/>
              </a:rPr>
              <a:t>题</a:t>
            </a:r>
            <a:endParaRPr lang="en-US" sz="1600" b="1" dirty="0">
              <a:solidFill>
                <a:schemeClr val="accent2"/>
              </a:solidFill>
              <a:latin typeface="微软雅黑" panose="020B0503020204020204" pitchFamily="34" charset="-122"/>
              <a:ea typeface="微软雅黑" panose="020B0503020204020204" pitchFamily="34" charset="-122"/>
              <a:cs typeface="Calibri"/>
            </a:endParaRPr>
          </a:p>
        </p:txBody>
      </p:sp>
      <p:sp>
        <p:nvSpPr>
          <p:cNvPr id="112" name="TextBox 111"/>
          <p:cNvSpPr txBox="1"/>
          <p:nvPr/>
        </p:nvSpPr>
        <p:spPr>
          <a:xfrm>
            <a:off x="6651256" y="1611456"/>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
        <p:nvSpPr>
          <p:cNvPr id="113" name="TextBox 112"/>
          <p:cNvSpPr txBox="1"/>
          <p:nvPr/>
        </p:nvSpPr>
        <p:spPr>
          <a:xfrm>
            <a:off x="6732240" y="2892027"/>
            <a:ext cx="1807998" cy="292388"/>
          </a:xfrm>
          <a:prstGeom prst="rect">
            <a:avLst/>
          </a:prstGeom>
          <a:noFill/>
        </p:spPr>
        <p:txBody>
          <a:bodyPr wrap="square" lIns="0" rIns="0" bIns="0" rtlCol="0">
            <a:spAutoFit/>
          </a:bodyPr>
          <a:lstStyle/>
          <a:p>
            <a:pPr algn="ctr">
              <a:tabLst>
                <a:tab pos="1025525" algn="l"/>
              </a:tabLst>
            </a:pPr>
            <a:r>
              <a:rPr lang="zh-CN" altLang="en-US" sz="1600" b="1" dirty="0" smtClean="0">
                <a:solidFill>
                  <a:schemeClr val="accent3"/>
                </a:solidFill>
                <a:latin typeface="微软雅黑" panose="020B0503020204020204" pitchFamily="34" charset="-122"/>
                <a:ea typeface="微软雅黑" panose="020B0503020204020204" pitchFamily="34" charset="-122"/>
                <a:cs typeface="Calibri"/>
              </a:rPr>
              <a:t>填加标</a:t>
            </a:r>
            <a:r>
              <a:rPr lang="zh-CN" altLang="en-US" sz="1600" b="1" dirty="0">
                <a:solidFill>
                  <a:schemeClr val="accent3"/>
                </a:solidFill>
                <a:latin typeface="微软雅黑" panose="020B0503020204020204" pitchFamily="34" charset="-122"/>
                <a:ea typeface="微软雅黑" panose="020B0503020204020204" pitchFamily="34" charset="-122"/>
                <a:cs typeface="Calibri"/>
              </a:rPr>
              <a:t>题</a:t>
            </a:r>
            <a:endParaRPr lang="en-US" sz="1600" b="1" dirty="0">
              <a:solidFill>
                <a:schemeClr val="accent3"/>
              </a:solidFill>
              <a:latin typeface="微软雅黑" panose="020B0503020204020204" pitchFamily="34" charset="-122"/>
              <a:ea typeface="微软雅黑" panose="020B0503020204020204" pitchFamily="34" charset="-122"/>
              <a:cs typeface="Calibri"/>
            </a:endParaRPr>
          </a:p>
        </p:txBody>
      </p:sp>
      <p:sp>
        <p:nvSpPr>
          <p:cNvPr id="114" name="TextBox 113"/>
          <p:cNvSpPr txBox="1"/>
          <p:nvPr/>
        </p:nvSpPr>
        <p:spPr>
          <a:xfrm>
            <a:off x="7196631" y="3196229"/>
            <a:ext cx="1547915" cy="646331"/>
          </a:xfrm>
          <a:prstGeom prst="rect">
            <a:avLst/>
          </a:prstGeom>
          <a:noFill/>
        </p:spPr>
        <p:txBody>
          <a:bodyPr wrap="square" lIns="0" rIns="0" bIns="0" rtlCol="0">
            <a:spAutoFit/>
          </a:bodyPr>
          <a:lstStyle/>
          <a:p>
            <a:pPr algn="ctr">
              <a:lnSpc>
                <a:spcPct val="130000"/>
              </a:lnSpc>
            </a:pPr>
            <a:r>
              <a:rPr lang="zh-CN" altLang="en-US" sz="1000" dirty="0">
                <a:solidFill>
                  <a:schemeClr val="tx1">
                    <a:lumMod val="50000"/>
                    <a:lumOff val="50000"/>
                  </a:schemeClr>
                </a:solidFill>
                <a:latin typeface="微软雅黑" pitchFamily="34" charset="-122"/>
                <a:ea typeface="微软雅黑" panose="020B0503020204020204" pitchFamily="34" charset="-122"/>
              </a:rPr>
              <a:t>单击</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此处文本单击添加文本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a:t>
            </a:r>
            <a:r>
              <a:rPr lang="zh-CN" altLang="en-US" sz="10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000" dirty="0">
                <a:solidFill>
                  <a:schemeClr val="tx1">
                    <a:lumMod val="50000"/>
                    <a:lumOff val="50000"/>
                  </a:schemeClr>
                </a:solidFill>
                <a:latin typeface="微软雅黑" pitchFamily="34" charset="-122"/>
                <a:ea typeface="微软雅黑" panose="020B0503020204020204" pitchFamily="34" charset="-122"/>
              </a:rPr>
              <a:t>单击此处文本单击添加文本</a:t>
            </a:r>
            <a:endParaRPr lang="en-US" sz="1000" dirty="0">
              <a:solidFill>
                <a:schemeClr val="bg1">
                  <a:lumMod val="50000"/>
                </a:schemeClr>
              </a:solidFill>
              <a:latin typeface="微软雅黑" panose="020B0503020204020204" pitchFamily="34" charset="-122"/>
              <a:ea typeface="微软雅黑" panose="020B0503020204020204" pitchFamily="34" charset="-122"/>
              <a:cs typeface="Calibri"/>
            </a:endParaRPr>
          </a:p>
        </p:txBody>
      </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91"/>
                                        </p:tgtEl>
                                        <p:attrNameLst>
                                          <p:attrName>style.visibility</p:attrName>
                                        </p:attrNameLst>
                                      </p:cBhvr>
                                      <p:to>
                                        <p:strVal val="visible"/>
                                      </p:to>
                                    </p:set>
                                    <p:anim calcmode="lin" valueType="num">
                                      <p:cBhvr>
                                        <p:cTn id="18" dur="500" fill="hold"/>
                                        <p:tgtEl>
                                          <p:spTgt spid="91"/>
                                        </p:tgtEl>
                                        <p:attrNameLst>
                                          <p:attrName>ppt_w</p:attrName>
                                        </p:attrNameLst>
                                      </p:cBhvr>
                                      <p:tavLst>
                                        <p:tav tm="0">
                                          <p:val>
                                            <p:fltVal val="0"/>
                                          </p:val>
                                        </p:tav>
                                        <p:tav tm="100000">
                                          <p:val>
                                            <p:strVal val="#ppt_w"/>
                                          </p:val>
                                        </p:tav>
                                      </p:tavLst>
                                    </p:anim>
                                    <p:anim calcmode="lin" valueType="num">
                                      <p:cBhvr>
                                        <p:cTn id="19" dur="500" fill="hold"/>
                                        <p:tgtEl>
                                          <p:spTgt spid="91"/>
                                        </p:tgtEl>
                                        <p:attrNameLst>
                                          <p:attrName>ppt_h</p:attrName>
                                        </p:attrNameLst>
                                      </p:cBhvr>
                                      <p:tavLst>
                                        <p:tav tm="0">
                                          <p:val>
                                            <p:fltVal val="0"/>
                                          </p:val>
                                        </p:tav>
                                        <p:tav tm="100000">
                                          <p:val>
                                            <p:strVal val="#ppt_h"/>
                                          </p:val>
                                        </p:tav>
                                      </p:tavLst>
                                    </p:anim>
                                    <p:animEffect transition="in" filter="fade">
                                      <p:cBhvr>
                                        <p:cTn id="20" dur="500"/>
                                        <p:tgtEl>
                                          <p:spTgt spid="91"/>
                                        </p:tgtEl>
                                      </p:cBhvr>
                                    </p:animEffect>
                                  </p:childTnLst>
                                </p:cTn>
                              </p:par>
                            </p:childTnLst>
                          </p:cTn>
                        </p:par>
                        <p:par>
                          <p:cTn id="21" fill="hold">
                            <p:stCondLst>
                              <p:cond delay="500"/>
                            </p:stCondLst>
                            <p:childTnLst>
                              <p:par>
                                <p:cTn id="22" presetID="53" presetClass="entr" presetSubtype="16" fill="hold" grpId="0" nodeType="afterEffect">
                                  <p:stCondLst>
                                    <p:cond delay="0"/>
                                  </p:stCondLst>
                                  <p:childTnLst>
                                    <p:set>
                                      <p:cBhvr>
                                        <p:cTn id="23" dur="1" fill="hold">
                                          <p:stCondLst>
                                            <p:cond delay="0"/>
                                          </p:stCondLst>
                                        </p:cTn>
                                        <p:tgtEl>
                                          <p:spTgt spid="71"/>
                                        </p:tgtEl>
                                        <p:attrNameLst>
                                          <p:attrName>style.visibility</p:attrName>
                                        </p:attrNameLst>
                                      </p:cBhvr>
                                      <p:to>
                                        <p:strVal val="visible"/>
                                      </p:to>
                                    </p:set>
                                    <p:anim calcmode="lin" valueType="num">
                                      <p:cBhvr>
                                        <p:cTn id="24" dur="500" fill="hold"/>
                                        <p:tgtEl>
                                          <p:spTgt spid="71"/>
                                        </p:tgtEl>
                                        <p:attrNameLst>
                                          <p:attrName>ppt_w</p:attrName>
                                        </p:attrNameLst>
                                      </p:cBhvr>
                                      <p:tavLst>
                                        <p:tav tm="0">
                                          <p:val>
                                            <p:fltVal val="0"/>
                                          </p:val>
                                        </p:tav>
                                        <p:tav tm="100000">
                                          <p:val>
                                            <p:strVal val="#ppt_w"/>
                                          </p:val>
                                        </p:tav>
                                      </p:tavLst>
                                    </p:anim>
                                    <p:anim calcmode="lin" valueType="num">
                                      <p:cBhvr>
                                        <p:cTn id="25" dur="500" fill="hold"/>
                                        <p:tgtEl>
                                          <p:spTgt spid="71"/>
                                        </p:tgtEl>
                                        <p:attrNameLst>
                                          <p:attrName>ppt_h</p:attrName>
                                        </p:attrNameLst>
                                      </p:cBhvr>
                                      <p:tavLst>
                                        <p:tav tm="0">
                                          <p:val>
                                            <p:fltVal val="0"/>
                                          </p:val>
                                        </p:tav>
                                        <p:tav tm="100000">
                                          <p:val>
                                            <p:strVal val="#ppt_h"/>
                                          </p:val>
                                        </p:tav>
                                      </p:tavLst>
                                    </p:anim>
                                    <p:animEffect transition="in" filter="fade">
                                      <p:cBhvr>
                                        <p:cTn id="26" dur="500"/>
                                        <p:tgtEl>
                                          <p:spTgt spid="71"/>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anim calcmode="lin" valueType="num">
                                      <p:cBhvr>
                                        <p:cTn id="35" dur="500" fill="hold"/>
                                        <p:tgtEl>
                                          <p:spTgt spid="96"/>
                                        </p:tgtEl>
                                        <p:attrNameLst>
                                          <p:attrName>ppt_w</p:attrName>
                                        </p:attrNameLst>
                                      </p:cBhvr>
                                      <p:tavLst>
                                        <p:tav tm="0">
                                          <p:val>
                                            <p:fltVal val="0"/>
                                          </p:val>
                                        </p:tav>
                                        <p:tav tm="100000">
                                          <p:val>
                                            <p:strVal val="#ppt_w"/>
                                          </p:val>
                                        </p:tav>
                                      </p:tavLst>
                                    </p:anim>
                                    <p:anim calcmode="lin" valueType="num">
                                      <p:cBhvr>
                                        <p:cTn id="36" dur="500" fill="hold"/>
                                        <p:tgtEl>
                                          <p:spTgt spid="96"/>
                                        </p:tgtEl>
                                        <p:attrNameLst>
                                          <p:attrName>ppt_h</p:attrName>
                                        </p:attrNameLst>
                                      </p:cBhvr>
                                      <p:tavLst>
                                        <p:tav tm="0">
                                          <p:val>
                                            <p:fltVal val="0"/>
                                          </p:val>
                                        </p:tav>
                                        <p:tav tm="100000">
                                          <p:val>
                                            <p:strVal val="#ppt_h"/>
                                          </p:val>
                                        </p:tav>
                                      </p:tavLst>
                                    </p:anim>
                                    <p:animEffect transition="in" filter="fade">
                                      <p:cBhvr>
                                        <p:cTn id="37" dur="500"/>
                                        <p:tgtEl>
                                          <p:spTgt spid="96"/>
                                        </p:tgtEl>
                                      </p:cBhvr>
                                    </p:animEffect>
                                  </p:childTnLst>
                                </p:cTn>
                              </p:par>
                            </p:childTnLst>
                          </p:cTn>
                        </p:par>
                        <p:par>
                          <p:cTn id="38" fill="hold">
                            <p:stCondLst>
                              <p:cond delay="500"/>
                            </p:stCondLst>
                            <p:childTnLst>
                              <p:par>
                                <p:cTn id="39" presetID="53" presetClass="entr" presetSubtype="16" fill="hold" grpId="0" nodeType="afterEffect">
                                  <p:stCondLst>
                                    <p:cond delay="0"/>
                                  </p:stCondLst>
                                  <p:childTnLst>
                                    <p:set>
                                      <p:cBhvr>
                                        <p:cTn id="40" dur="1" fill="hold">
                                          <p:stCondLst>
                                            <p:cond delay="0"/>
                                          </p:stCondLst>
                                        </p:cTn>
                                        <p:tgtEl>
                                          <p:spTgt spid="82"/>
                                        </p:tgtEl>
                                        <p:attrNameLst>
                                          <p:attrName>style.visibility</p:attrName>
                                        </p:attrNameLst>
                                      </p:cBhvr>
                                      <p:to>
                                        <p:strVal val="visible"/>
                                      </p:to>
                                    </p:set>
                                    <p:anim calcmode="lin" valueType="num">
                                      <p:cBhvr>
                                        <p:cTn id="41" dur="500" fill="hold"/>
                                        <p:tgtEl>
                                          <p:spTgt spid="82"/>
                                        </p:tgtEl>
                                        <p:attrNameLst>
                                          <p:attrName>ppt_w</p:attrName>
                                        </p:attrNameLst>
                                      </p:cBhvr>
                                      <p:tavLst>
                                        <p:tav tm="0">
                                          <p:val>
                                            <p:fltVal val="0"/>
                                          </p:val>
                                        </p:tav>
                                        <p:tav tm="100000">
                                          <p:val>
                                            <p:strVal val="#ppt_w"/>
                                          </p:val>
                                        </p:tav>
                                      </p:tavLst>
                                    </p:anim>
                                    <p:anim calcmode="lin" valueType="num">
                                      <p:cBhvr>
                                        <p:cTn id="42" dur="500" fill="hold"/>
                                        <p:tgtEl>
                                          <p:spTgt spid="82"/>
                                        </p:tgtEl>
                                        <p:attrNameLst>
                                          <p:attrName>ppt_h</p:attrName>
                                        </p:attrNameLst>
                                      </p:cBhvr>
                                      <p:tavLst>
                                        <p:tav tm="0">
                                          <p:val>
                                            <p:fltVal val="0"/>
                                          </p:val>
                                        </p:tav>
                                        <p:tav tm="100000">
                                          <p:val>
                                            <p:strVal val="#ppt_h"/>
                                          </p:val>
                                        </p:tav>
                                      </p:tavLst>
                                    </p:anim>
                                    <p:animEffect transition="in" filter="fade">
                                      <p:cBhvr>
                                        <p:cTn id="43" dur="500"/>
                                        <p:tgtEl>
                                          <p:spTgt spid="82"/>
                                        </p:tgtEl>
                                      </p:cBhvr>
                                    </p:animEffect>
                                  </p:childTnLst>
                                </p:cTn>
                              </p:par>
                            </p:childTnLst>
                          </p:cTn>
                        </p:par>
                        <p:par>
                          <p:cTn id="44" fill="hold">
                            <p:stCondLst>
                              <p:cond delay="1000"/>
                            </p:stCondLst>
                            <p:childTnLst>
                              <p:par>
                                <p:cTn id="45" presetID="10" presetClass="entr" presetSubtype="0" fill="hold"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83"/>
                                        </p:tgtEl>
                                        <p:attrNameLst>
                                          <p:attrName>style.visibility</p:attrName>
                                        </p:attrNameLst>
                                      </p:cBhvr>
                                      <p:to>
                                        <p:strVal val="visible"/>
                                      </p:to>
                                    </p:set>
                                    <p:anim calcmode="lin" valueType="num">
                                      <p:cBhvr>
                                        <p:cTn id="52" dur="500" fill="hold"/>
                                        <p:tgtEl>
                                          <p:spTgt spid="83"/>
                                        </p:tgtEl>
                                        <p:attrNameLst>
                                          <p:attrName>ppt_w</p:attrName>
                                        </p:attrNameLst>
                                      </p:cBhvr>
                                      <p:tavLst>
                                        <p:tav tm="0">
                                          <p:val>
                                            <p:fltVal val="0"/>
                                          </p:val>
                                        </p:tav>
                                        <p:tav tm="100000">
                                          <p:val>
                                            <p:strVal val="#ppt_w"/>
                                          </p:val>
                                        </p:tav>
                                      </p:tavLst>
                                    </p:anim>
                                    <p:anim calcmode="lin" valueType="num">
                                      <p:cBhvr>
                                        <p:cTn id="53" dur="500" fill="hold"/>
                                        <p:tgtEl>
                                          <p:spTgt spid="83"/>
                                        </p:tgtEl>
                                        <p:attrNameLst>
                                          <p:attrName>ppt_h</p:attrName>
                                        </p:attrNameLst>
                                      </p:cBhvr>
                                      <p:tavLst>
                                        <p:tav tm="0">
                                          <p:val>
                                            <p:fltVal val="0"/>
                                          </p:val>
                                        </p:tav>
                                        <p:tav tm="100000">
                                          <p:val>
                                            <p:strVal val="#ppt_h"/>
                                          </p:val>
                                        </p:tav>
                                      </p:tavLst>
                                    </p:anim>
                                    <p:animEffect transition="in" filter="fade">
                                      <p:cBhvr>
                                        <p:cTn id="54" dur="500"/>
                                        <p:tgtEl>
                                          <p:spTgt spid="83"/>
                                        </p:tgtEl>
                                      </p:cBhvr>
                                    </p:animEffect>
                                  </p:childTnLst>
                                </p:cTn>
                              </p:par>
                            </p:childTnLst>
                          </p:cTn>
                        </p:par>
                        <p:par>
                          <p:cTn id="55" fill="hold">
                            <p:stCondLst>
                              <p:cond delay="500"/>
                            </p:stCondLst>
                            <p:childTnLst>
                              <p:par>
                                <p:cTn id="56" presetID="53" presetClass="entr" presetSubtype="16" fill="hold" nodeType="afterEffect">
                                  <p:stCondLst>
                                    <p:cond delay="0"/>
                                  </p:stCondLst>
                                  <p:childTnLst>
                                    <p:set>
                                      <p:cBhvr>
                                        <p:cTn id="57" dur="1" fill="hold">
                                          <p:stCondLst>
                                            <p:cond delay="0"/>
                                          </p:stCondLst>
                                        </p:cTn>
                                        <p:tgtEl>
                                          <p:spTgt spid="72"/>
                                        </p:tgtEl>
                                        <p:attrNameLst>
                                          <p:attrName>style.visibility</p:attrName>
                                        </p:attrNameLst>
                                      </p:cBhvr>
                                      <p:to>
                                        <p:strVal val="visible"/>
                                      </p:to>
                                    </p:set>
                                    <p:anim calcmode="lin" valueType="num">
                                      <p:cBhvr>
                                        <p:cTn id="58" dur="500" fill="hold"/>
                                        <p:tgtEl>
                                          <p:spTgt spid="72"/>
                                        </p:tgtEl>
                                        <p:attrNameLst>
                                          <p:attrName>ppt_w</p:attrName>
                                        </p:attrNameLst>
                                      </p:cBhvr>
                                      <p:tavLst>
                                        <p:tav tm="0">
                                          <p:val>
                                            <p:fltVal val="0"/>
                                          </p:val>
                                        </p:tav>
                                        <p:tav tm="100000">
                                          <p:val>
                                            <p:strVal val="#ppt_w"/>
                                          </p:val>
                                        </p:tav>
                                      </p:tavLst>
                                    </p:anim>
                                    <p:anim calcmode="lin" valueType="num">
                                      <p:cBhvr>
                                        <p:cTn id="59" dur="500" fill="hold"/>
                                        <p:tgtEl>
                                          <p:spTgt spid="72"/>
                                        </p:tgtEl>
                                        <p:attrNameLst>
                                          <p:attrName>ppt_h</p:attrName>
                                        </p:attrNameLst>
                                      </p:cBhvr>
                                      <p:tavLst>
                                        <p:tav tm="0">
                                          <p:val>
                                            <p:fltVal val="0"/>
                                          </p:val>
                                        </p:tav>
                                        <p:tav tm="100000">
                                          <p:val>
                                            <p:strVal val="#ppt_h"/>
                                          </p:val>
                                        </p:tav>
                                      </p:tavLst>
                                    </p:anim>
                                    <p:animEffect transition="in" filter="fade">
                                      <p:cBhvr>
                                        <p:cTn id="60" dur="500"/>
                                        <p:tgtEl>
                                          <p:spTgt spid="72"/>
                                        </p:tgtEl>
                                      </p:cBhvr>
                                    </p:animEffect>
                                  </p:childTnLst>
                                </p:cTn>
                              </p:par>
                            </p:childTnLst>
                          </p:cTn>
                        </p:par>
                        <p:par>
                          <p:cTn id="61" fill="hold">
                            <p:stCondLst>
                              <p:cond delay="1000"/>
                            </p:stCondLst>
                            <p:childTnLst>
                              <p:par>
                                <p:cTn id="62" presetID="10" presetClass="entr" presetSubtype="0" fill="hold"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fade">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01"/>
                                        </p:tgtEl>
                                        <p:attrNameLst>
                                          <p:attrName>style.visibility</p:attrName>
                                        </p:attrNameLst>
                                      </p:cBhvr>
                                      <p:to>
                                        <p:strVal val="visible"/>
                                      </p:to>
                                    </p:set>
                                    <p:anim calcmode="lin" valueType="num">
                                      <p:cBhvr>
                                        <p:cTn id="69" dur="500" fill="hold"/>
                                        <p:tgtEl>
                                          <p:spTgt spid="101"/>
                                        </p:tgtEl>
                                        <p:attrNameLst>
                                          <p:attrName>ppt_w</p:attrName>
                                        </p:attrNameLst>
                                      </p:cBhvr>
                                      <p:tavLst>
                                        <p:tav tm="0">
                                          <p:val>
                                            <p:fltVal val="0"/>
                                          </p:val>
                                        </p:tav>
                                        <p:tav tm="100000">
                                          <p:val>
                                            <p:strVal val="#ppt_w"/>
                                          </p:val>
                                        </p:tav>
                                      </p:tavLst>
                                    </p:anim>
                                    <p:anim calcmode="lin" valueType="num">
                                      <p:cBhvr>
                                        <p:cTn id="70" dur="500" fill="hold"/>
                                        <p:tgtEl>
                                          <p:spTgt spid="101"/>
                                        </p:tgtEl>
                                        <p:attrNameLst>
                                          <p:attrName>ppt_h</p:attrName>
                                        </p:attrNameLst>
                                      </p:cBhvr>
                                      <p:tavLst>
                                        <p:tav tm="0">
                                          <p:val>
                                            <p:fltVal val="0"/>
                                          </p:val>
                                        </p:tav>
                                        <p:tav tm="100000">
                                          <p:val>
                                            <p:strVal val="#ppt_h"/>
                                          </p:val>
                                        </p:tav>
                                      </p:tavLst>
                                    </p:anim>
                                    <p:animEffect transition="in" filter="fade">
                                      <p:cBhvr>
                                        <p:cTn id="71" dur="500"/>
                                        <p:tgtEl>
                                          <p:spTgt spid="101"/>
                                        </p:tgtEl>
                                      </p:cBhvr>
                                    </p:animEffect>
                                  </p:childTnLst>
                                </p:cTn>
                              </p:par>
                            </p:childTnLst>
                          </p:cTn>
                        </p:par>
                        <p:par>
                          <p:cTn id="72" fill="hold">
                            <p:stCondLst>
                              <p:cond delay="500"/>
                            </p:stCondLst>
                            <p:childTnLst>
                              <p:par>
                                <p:cTn id="73" presetID="53" presetClass="entr" presetSubtype="16" fill="hold" nodeType="afterEffect">
                                  <p:stCondLst>
                                    <p:cond delay="0"/>
                                  </p:stCondLst>
                                  <p:childTnLst>
                                    <p:set>
                                      <p:cBhvr>
                                        <p:cTn id="74" dur="1" fill="hold">
                                          <p:stCondLst>
                                            <p:cond delay="0"/>
                                          </p:stCondLst>
                                        </p:cTn>
                                        <p:tgtEl>
                                          <p:spTgt spid="76"/>
                                        </p:tgtEl>
                                        <p:attrNameLst>
                                          <p:attrName>style.visibility</p:attrName>
                                        </p:attrNameLst>
                                      </p:cBhvr>
                                      <p:to>
                                        <p:strVal val="visible"/>
                                      </p:to>
                                    </p:set>
                                    <p:anim calcmode="lin" valueType="num">
                                      <p:cBhvr>
                                        <p:cTn id="75" dur="500" fill="hold"/>
                                        <p:tgtEl>
                                          <p:spTgt spid="76"/>
                                        </p:tgtEl>
                                        <p:attrNameLst>
                                          <p:attrName>ppt_w</p:attrName>
                                        </p:attrNameLst>
                                      </p:cBhvr>
                                      <p:tavLst>
                                        <p:tav tm="0">
                                          <p:val>
                                            <p:fltVal val="0"/>
                                          </p:val>
                                        </p:tav>
                                        <p:tav tm="100000">
                                          <p:val>
                                            <p:strVal val="#ppt_w"/>
                                          </p:val>
                                        </p:tav>
                                      </p:tavLst>
                                    </p:anim>
                                    <p:anim calcmode="lin" valueType="num">
                                      <p:cBhvr>
                                        <p:cTn id="76" dur="500" fill="hold"/>
                                        <p:tgtEl>
                                          <p:spTgt spid="76"/>
                                        </p:tgtEl>
                                        <p:attrNameLst>
                                          <p:attrName>ppt_h</p:attrName>
                                        </p:attrNameLst>
                                      </p:cBhvr>
                                      <p:tavLst>
                                        <p:tav tm="0">
                                          <p:val>
                                            <p:fltVal val="0"/>
                                          </p:val>
                                        </p:tav>
                                        <p:tav tm="100000">
                                          <p:val>
                                            <p:strVal val="#ppt_h"/>
                                          </p:val>
                                        </p:tav>
                                      </p:tavLst>
                                    </p:anim>
                                    <p:animEffect transition="in" filter="fade">
                                      <p:cBhvr>
                                        <p:cTn id="77" dur="500"/>
                                        <p:tgtEl>
                                          <p:spTgt spid="76"/>
                                        </p:tgtEl>
                                      </p:cBhvr>
                                    </p:animEffect>
                                  </p:childTnLst>
                                </p:cTn>
                              </p:par>
                            </p:childTnLst>
                          </p:cTn>
                        </p:par>
                        <p:par>
                          <p:cTn id="78" fill="hold">
                            <p:stCondLst>
                              <p:cond delay="1000"/>
                            </p:stCondLst>
                            <p:childTnLst>
                              <p:par>
                                <p:cTn id="79" presetID="10" presetClass="entr" presetSubtype="0" fill="hold" grpId="0" nodeType="after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fade">
                                      <p:cBhvr>
                                        <p:cTn id="81" dur="500"/>
                                        <p:tgtEl>
                                          <p:spTgt spid="10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fade">
                                      <p:cBhvr>
                                        <p:cTn id="84" dur="500"/>
                                        <p:tgtEl>
                                          <p:spTgt spid="10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animEffect transition="in" filter="fade">
                                      <p:cBhvr>
                                        <p:cTn id="87" dur="500"/>
                                        <p:tgtEl>
                                          <p:spTgt spid="10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10"/>
                                        </p:tgtEl>
                                        <p:attrNameLst>
                                          <p:attrName>style.visibility</p:attrName>
                                        </p:attrNameLst>
                                      </p:cBhvr>
                                      <p:to>
                                        <p:strVal val="visible"/>
                                      </p:to>
                                    </p:set>
                                    <p:animEffect transition="in" filter="fade">
                                      <p:cBhvr>
                                        <p:cTn id="90" dur="500"/>
                                        <p:tgtEl>
                                          <p:spTgt spid="11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11"/>
                                        </p:tgtEl>
                                        <p:attrNameLst>
                                          <p:attrName>style.visibility</p:attrName>
                                        </p:attrNameLst>
                                      </p:cBhvr>
                                      <p:to>
                                        <p:strVal val="visible"/>
                                      </p:to>
                                    </p:set>
                                    <p:animEffect transition="in" filter="fade">
                                      <p:cBhvr>
                                        <p:cTn id="93" dur="500"/>
                                        <p:tgtEl>
                                          <p:spTgt spid="11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12"/>
                                        </p:tgtEl>
                                        <p:attrNameLst>
                                          <p:attrName>style.visibility</p:attrName>
                                        </p:attrNameLst>
                                      </p:cBhvr>
                                      <p:to>
                                        <p:strVal val="visible"/>
                                      </p:to>
                                    </p:set>
                                    <p:animEffect transition="in" filter="fade">
                                      <p:cBhvr>
                                        <p:cTn id="96" dur="500"/>
                                        <p:tgtEl>
                                          <p:spTgt spid="112"/>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animEffect transition="in" filter="fade">
                                      <p:cBhvr>
                                        <p:cTn id="99" dur="500"/>
                                        <p:tgtEl>
                                          <p:spTgt spid="11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14"/>
                                        </p:tgtEl>
                                        <p:attrNameLst>
                                          <p:attrName>style.visibility</p:attrName>
                                        </p:attrNameLst>
                                      </p:cBhvr>
                                      <p:to>
                                        <p:strVal val="visible"/>
                                      </p:to>
                                    </p:set>
                                    <p:animEffect transition="in" filter="fade">
                                      <p:cBhvr>
                                        <p:cTn id="102"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71" grpId="0" animBg="1"/>
      <p:bldP spid="107" grpId="0"/>
      <p:bldP spid="108" grpId="0"/>
      <p:bldP spid="109" grpId="0"/>
      <p:bldP spid="110" grpId="0"/>
      <p:bldP spid="111" grpId="0"/>
      <p:bldP spid="112" grpId="0"/>
      <p:bldP spid="113" grpId="0"/>
      <p:bldP spid="1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cstate="print"/>
          <a:stretch>
            <a:fillRect/>
          </a:stretch>
        </p:blipFill>
        <p:spPr>
          <a:xfrm rot="10800000" flipH="1">
            <a:off x="5292080" y="457546"/>
            <a:ext cx="1523362" cy="52721"/>
          </a:xfrm>
          <a:prstGeom prst="rect">
            <a:avLst/>
          </a:prstGeom>
        </p:spPr>
      </p:pic>
      <p:sp>
        <p:nvSpPr>
          <p:cNvPr id="73" name="Rectangle 10"/>
          <p:cNvSpPr/>
          <p:nvPr/>
        </p:nvSpPr>
        <p:spPr>
          <a:xfrm>
            <a:off x="5406501" y="1203598"/>
            <a:ext cx="1107996" cy="646331"/>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rPr>
              <a:t>优势</a:t>
            </a:r>
            <a:endParaRPr lang="en-US" sz="3600" b="1" dirty="0">
              <a:solidFill>
                <a:schemeClr val="accent2"/>
              </a:solidFill>
              <a:latin typeface="微软雅黑" panose="020B0503020204020204" pitchFamily="34" charset="-122"/>
              <a:ea typeface="微软雅黑" panose="020B0503020204020204" pitchFamily="34" charset="-122"/>
            </a:endParaRPr>
          </a:p>
        </p:txBody>
      </p:sp>
      <p:sp>
        <p:nvSpPr>
          <p:cNvPr id="74" name="Rectangle 12"/>
          <p:cNvSpPr/>
          <p:nvPr/>
        </p:nvSpPr>
        <p:spPr>
          <a:xfrm>
            <a:off x="5406501" y="1849929"/>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75" name="Rectangle 19"/>
          <p:cNvSpPr/>
          <p:nvPr/>
        </p:nvSpPr>
        <p:spPr>
          <a:xfrm>
            <a:off x="5410749" y="2787774"/>
            <a:ext cx="1107996" cy="646331"/>
          </a:xfrm>
          <a:prstGeom prst="rect">
            <a:avLst/>
          </a:prstGeom>
        </p:spPr>
        <p:txBody>
          <a:bodyPr wrap="none">
            <a:spAutoFit/>
          </a:bodyPr>
          <a:lstStyle/>
          <a:p>
            <a:r>
              <a:rPr lang="zh-CN" altLang="en-US" sz="3600" b="1" dirty="0" smtClean="0">
                <a:solidFill>
                  <a:schemeClr val="accent5"/>
                </a:solidFill>
                <a:latin typeface="微软雅黑" panose="020B0503020204020204" pitchFamily="34" charset="-122"/>
                <a:ea typeface="微软雅黑" panose="020B0503020204020204" pitchFamily="34" charset="-122"/>
              </a:rPr>
              <a:t>劣势</a:t>
            </a:r>
            <a:endParaRPr lang="en-US" sz="3600" b="1" dirty="0">
              <a:solidFill>
                <a:schemeClr val="accent5"/>
              </a:solidFill>
              <a:latin typeface="微软雅黑" panose="020B0503020204020204" pitchFamily="34" charset="-122"/>
              <a:ea typeface="微软雅黑" panose="020B0503020204020204" pitchFamily="34" charset="-122"/>
            </a:endParaRPr>
          </a:p>
        </p:txBody>
      </p:sp>
      <p:sp>
        <p:nvSpPr>
          <p:cNvPr id="76" name="Rectangle 20"/>
          <p:cNvSpPr/>
          <p:nvPr/>
        </p:nvSpPr>
        <p:spPr>
          <a:xfrm>
            <a:off x="5410749" y="3434105"/>
            <a:ext cx="2696468" cy="79976"/>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grpSp>
        <p:nvGrpSpPr>
          <p:cNvPr id="2" name="组合 1"/>
          <p:cNvGrpSpPr/>
          <p:nvPr/>
        </p:nvGrpSpPr>
        <p:grpSpPr>
          <a:xfrm>
            <a:off x="3851920" y="1261489"/>
            <a:ext cx="1177280" cy="1177278"/>
            <a:chOff x="3851920" y="1538488"/>
            <a:chExt cx="1177280" cy="1177278"/>
          </a:xfrm>
        </p:grpSpPr>
        <p:grpSp>
          <p:nvGrpSpPr>
            <p:cNvPr id="87" name="组合 86"/>
            <p:cNvGrpSpPr/>
            <p:nvPr/>
          </p:nvGrpSpPr>
          <p:grpSpPr>
            <a:xfrm>
              <a:off x="3851920" y="1538488"/>
              <a:ext cx="1177280" cy="1177278"/>
              <a:chOff x="680580" y="1491630"/>
              <a:chExt cx="1479184" cy="1479182"/>
            </a:xfrm>
          </p:grpSpPr>
          <p:grpSp>
            <p:nvGrpSpPr>
              <p:cNvPr id="88" name="组合 87"/>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3" name="同心圆 9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4" name="椭圆 93"/>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79" name="Freeform 29"/>
            <p:cNvSpPr>
              <a:spLocks noEditPoints="1"/>
            </p:cNvSpPr>
            <p:nvPr/>
          </p:nvSpPr>
          <p:spPr bwMode="auto">
            <a:xfrm>
              <a:off x="4173562" y="1876014"/>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3851920" y="2798807"/>
            <a:ext cx="1177280" cy="1177278"/>
            <a:chOff x="3851920" y="3075806"/>
            <a:chExt cx="1177280" cy="1177278"/>
          </a:xfrm>
        </p:grpSpPr>
        <p:grpSp>
          <p:nvGrpSpPr>
            <p:cNvPr id="95" name="组合 94"/>
            <p:cNvGrpSpPr/>
            <p:nvPr/>
          </p:nvGrpSpPr>
          <p:grpSpPr>
            <a:xfrm>
              <a:off x="3851920" y="3075806"/>
              <a:ext cx="1177280" cy="1177278"/>
              <a:chOff x="680580" y="1491630"/>
              <a:chExt cx="1479184" cy="1479182"/>
            </a:xfrm>
          </p:grpSpPr>
          <p:grpSp>
            <p:nvGrpSpPr>
              <p:cNvPr id="96" name="组合 95"/>
              <p:cNvGrpSpPr/>
              <p:nvPr/>
            </p:nvGrpSpPr>
            <p:grpSpPr>
              <a:xfrm>
                <a:off x="680580" y="1491630"/>
                <a:ext cx="1479184" cy="1479182"/>
                <a:chOff x="304800" y="673100"/>
                <a:chExt cx="4000500" cy="4000500"/>
              </a:xfrm>
              <a:effectLst>
                <a:outerShdw blurRad="444500" dist="254000" dir="8100000" algn="tr" rotWithShape="0">
                  <a:prstClr val="black">
                    <a:alpha val="50000"/>
                  </a:prstClr>
                </a:outerShdw>
              </a:effectLst>
            </p:grpSpPr>
            <p:sp>
              <p:nvSpPr>
                <p:cNvPr id="98" name="同心圆 9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9" name="椭圆 98"/>
                <p:cNvSpPr/>
                <p:nvPr/>
              </p:nvSpPr>
              <p:spPr>
                <a:xfrm>
                  <a:off x="407840" y="776140"/>
                  <a:ext cx="3794420" cy="379442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Rectangle 273"/>
              <p:cNvSpPr>
                <a:spLocks noChangeArrowheads="1"/>
              </p:cNvSpPr>
              <p:nvPr/>
            </p:nvSpPr>
            <p:spPr bwMode="auto">
              <a:xfrm>
                <a:off x="1717555" y="2327320"/>
                <a:ext cx="1680" cy="168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82" name="Freeform 29"/>
            <p:cNvSpPr>
              <a:spLocks noEditPoints="1"/>
            </p:cNvSpPr>
            <p:nvPr/>
          </p:nvSpPr>
          <p:spPr bwMode="auto">
            <a:xfrm flipV="1">
              <a:off x="4173562" y="3484651"/>
              <a:ext cx="570884" cy="501825"/>
            </a:xfrm>
            <a:custGeom>
              <a:avLst/>
              <a:gdLst>
                <a:gd name="T0" fmla="*/ 465 w 508"/>
                <a:gd name="T1" fmla="*/ 149 h 447"/>
                <a:gd name="T2" fmla="*/ 402 w 508"/>
                <a:gd name="T3" fmla="*/ 149 h 447"/>
                <a:gd name="T4" fmla="*/ 382 w 508"/>
                <a:gd name="T5" fmla="*/ 128 h 447"/>
                <a:gd name="T6" fmla="*/ 381 w 508"/>
                <a:gd name="T7" fmla="*/ 106 h 447"/>
                <a:gd name="T8" fmla="*/ 402 w 508"/>
                <a:gd name="T9" fmla="*/ 64 h 447"/>
                <a:gd name="T10" fmla="*/ 402 w 508"/>
                <a:gd name="T11" fmla="*/ 43 h 447"/>
                <a:gd name="T12" fmla="*/ 361 w 508"/>
                <a:gd name="T13" fmla="*/ 0 h 447"/>
                <a:gd name="T14" fmla="*/ 340 w 508"/>
                <a:gd name="T15" fmla="*/ 0 h 447"/>
                <a:gd name="T16" fmla="*/ 298 w 508"/>
                <a:gd name="T17" fmla="*/ 42 h 447"/>
                <a:gd name="T18" fmla="*/ 170 w 508"/>
                <a:gd name="T19" fmla="*/ 213 h 447"/>
                <a:gd name="T20" fmla="*/ 170 w 508"/>
                <a:gd name="T21" fmla="*/ 191 h 447"/>
                <a:gd name="T22" fmla="*/ 148 w 508"/>
                <a:gd name="T23" fmla="*/ 170 h 447"/>
                <a:gd name="T24" fmla="*/ 23 w 508"/>
                <a:gd name="T25" fmla="*/ 170 h 447"/>
                <a:gd name="T26" fmla="*/ 1 w 508"/>
                <a:gd name="T27" fmla="*/ 191 h 447"/>
                <a:gd name="T28" fmla="*/ 1 w 508"/>
                <a:gd name="T29" fmla="*/ 423 h 447"/>
                <a:gd name="T30" fmla="*/ 22 w 508"/>
                <a:gd name="T31" fmla="*/ 444 h 447"/>
                <a:gd name="T32" fmla="*/ 148 w 508"/>
                <a:gd name="T33" fmla="*/ 445 h 447"/>
                <a:gd name="T34" fmla="*/ 170 w 508"/>
                <a:gd name="T35" fmla="*/ 423 h 447"/>
                <a:gd name="T36" fmla="*/ 170 w 508"/>
                <a:gd name="T37" fmla="*/ 402 h 447"/>
                <a:gd name="T38" fmla="*/ 212 w 508"/>
                <a:gd name="T39" fmla="*/ 401 h 447"/>
                <a:gd name="T40" fmla="*/ 255 w 508"/>
                <a:gd name="T41" fmla="*/ 425 h 447"/>
                <a:gd name="T42" fmla="*/ 277 w 508"/>
                <a:gd name="T43" fmla="*/ 444 h 447"/>
                <a:gd name="T44" fmla="*/ 445 w 508"/>
                <a:gd name="T45" fmla="*/ 444 h 447"/>
                <a:gd name="T46" fmla="*/ 508 w 508"/>
                <a:gd name="T47" fmla="*/ 381 h 447"/>
                <a:gd name="T48" fmla="*/ 508 w 508"/>
                <a:gd name="T49" fmla="*/ 192 h 447"/>
                <a:gd name="T50" fmla="*/ 465 w 508"/>
                <a:gd name="T51" fmla="*/ 149 h 447"/>
                <a:gd name="T52" fmla="*/ 487 w 508"/>
                <a:gd name="T53" fmla="*/ 381 h 447"/>
                <a:gd name="T54" fmla="*/ 445 w 508"/>
                <a:gd name="T55" fmla="*/ 423 h 447"/>
                <a:gd name="T56" fmla="*/ 297 w 508"/>
                <a:gd name="T57" fmla="*/ 423 h 447"/>
                <a:gd name="T58" fmla="*/ 276 w 508"/>
                <a:gd name="T59" fmla="*/ 405 h 447"/>
                <a:gd name="T60" fmla="*/ 256 w 508"/>
                <a:gd name="T61" fmla="*/ 380 h 447"/>
                <a:gd name="T62" fmla="*/ 169 w 508"/>
                <a:gd name="T63" fmla="*/ 381 h 447"/>
                <a:gd name="T64" fmla="*/ 169 w 508"/>
                <a:gd name="T65" fmla="*/ 232 h 447"/>
                <a:gd name="T66" fmla="*/ 275 w 508"/>
                <a:gd name="T67" fmla="*/ 149 h 447"/>
                <a:gd name="T68" fmla="*/ 326 w 508"/>
                <a:gd name="T69" fmla="*/ 43 h 447"/>
                <a:gd name="T70" fmla="*/ 352 w 508"/>
                <a:gd name="T71" fmla="*/ 21 h 447"/>
                <a:gd name="T72" fmla="*/ 382 w 508"/>
                <a:gd name="T73" fmla="*/ 42 h 447"/>
                <a:gd name="T74" fmla="*/ 382 w 508"/>
                <a:gd name="T75" fmla="*/ 65 h 447"/>
                <a:gd name="T76" fmla="*/ 361 w 508"/>
                <a:gd name="T77" fmla="*/ 106 h 447"/>
                <a:gd name="T78" fmla="*/ 361 w 508"/>
                <a:gd name="T79" fmla="*/ 129 h 447"/>
                <a:gd name="T80" fmla="*/ 402 w 508"/>
                <a:gd name="T81" fmla="*/ 171 h 447"/>
                <a:gd name="T82" fmla="*/ 446 w 508"/>
                <a:gd name="T83" fmla="*/ 170 h 447"/>
                <a:gd name="T84" fmla="*/ 487 w 508"/>
                <a:gd name="T85" fmla="*/ 212 h 447"/>
                <a:gd name="T86" fmla="*/ 487 w 508"/>
                <a:gd name="T87" fmla="*/ 38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08" h="447">
                  <a:moveTo>
                    <a:pt x="465" y="149"/>
                  </a:moveTo>
                  <a:cubicBezTo>
                    <a:pt x="402" y="149"/>
                    <a:pt x="402" y="149"/>
                    <a:pt x="402" y="149"/>
                  </a:cubicBezTo>
                  <a:cubicBezTo>
                    <a:pt x="402" y="149"/>
                    <a:pt x="382" y="149"/>
                    <a:pt x="382" y="128"/>
                  </a:cubicBezTo>
                  <a:cubicBezTo>
                    <a:pt x="382" y="128"/>
                    <a:pt x="381" y="118"/>
                    <a:pt x="381" y="106"/>
                  </a:cubicBezTo>
                  <a:cubicBezTo>
                    <a:pt x="381" y="93"/>
                    <a:pt x="402" y="84"/>
                    <a:pt x="402" y="64"/>
                  </a:cubicBezTo>
                  <a:cubicBezTo>
                    <a:pt x="402" y="44"/>
                    <a:pt x="402" y="43"/>
                    <a:pt x="402" y="43"/>
                  </a:cubicBezTo>
                  <a:cubicBezTo>
                    <a:pt x="402" y="43"/>
                    <a:pt x="404" y="0"/>
                    <a:pt x="361" y="0"/>
                  </a:cubicBezTo>
                  <a:cubicBezTo>
                    <a:pt x="350" y="0"/>
                    <a:pt x="344" y="0"/>
                    <a:pt x="340" y="0"/>
                  </a:cubicBezTo>
                  <a:cubicBezTo>
                    <a:pt x="340" y="0"/>
                    <a:pt x="310" y="6"/>
                    <a:pt x="298" y="42"/>
                  </a:cubicBezTo>
                  <a:cubicBezTo>
                    <a:pt x="285" y="78"/>
                    <a:pt x="233" y="213"/>
                    <a:pt x="170" y="213"/>
                  </a:cubicBezTo>
                  <a:cubicBezTo>
                    <a:pt x="170" y="191"/>
                    <a:pt x="170" y="191"/>
                    <a:pt x="170" y="191"/>
                  </a:cubicBezTo>
                  <a:cubicBezTo>
                    <a:pt x="170" y="191"/>
                    <a:pt x="169" y="170"/>
                    <a:pt x="148" y="170"/>
                  </a:cubicBezTo>
                  <a:cubicBezTo>
                    <a:pt x="23" y="170"/>
                    <a:pt x="23" y="170"/>
                    <a:pt x="23" y="170"/>
                  </a:cubicBezTo>
                  <a:cubicBezTo>
                    <a:pt x="23" y="170"/>
                    <a:pt x="1" y="171"/>
                    <a:pt x="1" y="191"/>
                  </a:cubicBezTo>
                  <a:cubicBezTo>
                    <a:pt x="1" y="423"/>
                    <a:pt x="1" y="423"/>
                    <a:pt x="1" y="423"/>
                  </a:cubicBezTo>
                  <a:cubicBezTo>
                    <a:pt x="1" y="423"/>
                    <a:pt x="0" y="444"/>
                    <a:pt x="22" y="444"/>
                  </a:cubicBezTo>
                  <a:cubicBezTo>
                    <a:pt x="25" y="444"/>
                    <a:pt x="148" y="445"/>
                    <a:pt x="148" y="445"/>
                  </a:cubicBezTo>
                  <a:cubicBezTo>
                    <a:pt x="148" y="445"/>
                    <a:pt x="170" y="443"/>
                    <a:pt x="170" y="423"/>
                  </a:cubicBezTo>
                  <a:cubicBezTo>
                    <a:pt x="170" y="402"/>
                    <a:pt x="170" y="402"/>
                    <a:pt x="170" y="402"/>
                  </a:cubicBezTo>
                  <a:cubicBezTo>
                    <a:pt x="212" y="401"/>
                    <a:pt x="212" y="401"/>
                    <a:pt x="212" y="401"/>
                  </a:cubicBezTo>
                  <a:cubicBezTo>
                    <a:pt x="212" y="401"/>
                    <a:pt x="247" y="403"/>
                    <a:pt x="255" y="425"/>
                  </a:cubicBezTo>
                  <a:cubicBezTo>
                    <a:pt x="263" y="447"/>
                    <a:pt x="277" y="444"/>
                    <a:pt x="277" y="444"/>
                  </a:cubicBezTo>
                  <a:cubicBezTo>
                    <a:pt x="445" y="444"/>
                    <a:pt x="445" y="444"/>
                    <a:pt x="445" y="444"/>
                  </a:cubicBezTo>
                  <a:cubicBezTo>
                    <a:pt x="445" y="444"/>
                    <a:pt x="508" y="445"/>
                    <a:pt x="508" y="381"/>
                  </a:cubicBezTo>
                  <a:cubicBezTo>
                    <a:pt x="508" y="192"/>
                    <a:pt x="508" y="192"/>
                    <a:pt x="508" y="192"/>
                  </a:cubicBezTo>
                  <a:cubicBezTo>
                    <a:pt x="508" y="192"/>
                    <a:pt x="508" y="149"/>
                    <a:pt x="465" y="149"/>
                  </a:cubicBezTo>
                  <a:close/>
                  <a:moveTo>
                    <a:pt x="487" y="381"/>
                  </a:moveTo>
                  <a:cubicBezTo>
                    <a:pt x="487" y="381"/>
                    <a:pt x="486" y="423"/>
                    <a:pt x="445" y="423"/>
                  </a:cubicBezTo>
                  <a:cubicBezTo>
                    <a:pt x="297" y="423"/>
                    <a:pt x="297" y="423"/>
                    <a:pt x="297" y="423"/>
                  </a:cubicBezTo>
                  <a:cubicBezTo>
                    <a:pt x="297" y="423"/>
                    <a:pt x="280" y="423"/>
                    <a:pt x="276" y="405"/>
                  </a:cubicBezTo>
                  <a:cubicBezTo>
                    <a:pt x="272" y="386"/>
                    <a:pt x="263" y="380"/>
                    <a:pt x="256" y="380"/>
                  </a:cubicBezTo>
                  <a:cubicBezTo>
                    <a:pt x="248" y="380"/>
                    <a:pt x="169" y="381"/>
                    <a:pt x="169" y="381"/>
                  </a:cubicBezTo>
                  <a:cubicBezTo>
                    <a:pt x="169" y="232"/>
                    <a:pt x="169" y="232"/>
                    <a:pt x="169" y="232"/>
                  </a:cubicBezTo>
                  <a:cubicBezTo>
                    <a:pt x="169" y="232"/>
                    <a:pt x="230" y="246"/>
                    <a:pt x="275" y="149"/>
                  </a:cubicBezTo>
                  <a:cubicBezTo>
                    <a:pt x="314" y="59"/>
                    <a:pt x="326" y="43"/>
                    <a:pt x="326" y="43"/>
                  </a:cubicBezTo>
                  <a:cubicBezTo>
                    <a:pt x="326" y="43"/>
                    <a:pt x="333" y="21"/>
                    <a:pt x="352" y="21"/>
                  </a:cubicBezTo>
                  <a:cubicBezTo>
                    <a:pt x="371" y="21"/>
                    <a:pt x="382" y="25"/>
                    <a:pt x="382" y="42"/>
                  </a:cubicBezTo>
                  <a:cubicBezTo>
                    <a:pt x="382" y="51"/>
                    <a:pt x="382" y="50"/>
                    <a:pt x="382" y="65"/>
                  </a:cubicBezTo>
                  <a:cubicBezTo>
                    <a:pt x="355" y="77"/>
                    <a:pt x="361" y="106"/>
                    <a:pt x="361" y="106"/>
                  </a:cubicBezTo>
                  <a:cubicBezTo>
                    <a:pt x="361" y="129"/>
                    <a:pt x="361" y="129"/>
                    <a:pt x="361" y="129"/>
                  </a:cubicBezTo>
                  <a:cubicBezTo>
                    <a:pt x="361" y="172"/>
                    <a:pt x="402" y="171"/>
                    <a:pt x="402" y="171"/>
                  </a:cubicBezTo>
                  <a:cubicBezTo>
                    <a:pt x="446" y="170"/>
                    <a:pt x="446" y="170"/>
                    <a:pt x="446" y="170"/>
                  </a:cubicBezTo>
                  <a:cubicBezTo>
                    <a:pt x="446" y="170"/>
                    <a:pt x="487" y="168"/>
                    <a:pt x="487" y="212"/>
                  </a:cubicBezTo>
                  <a:lnTo>
                    <a:pt x="487" y="381"/>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latin typeface="微软雅黑" panose="020B0503020204020204" pitchFamily="34" charset="-122"/>
                <a:ea typeface="微软雅黑" panose="020B0503020204020204" pitchFamily="34" charset="-122"/>
              </a:endParaRPr>
            </a:p>
          </p:txBody>
        </p:sp>
      </p:grpSp>
      <p:sp>
        <p:nvSpPr>
          <p:cNvPr id="83" name="TextBox 82"/>
          <p:cNvSpPr txBox="1"/>
          <p:nvPr/>
        </p:nvSpPr>
        <p:spPr>
          <a:xfrm>
            <a:off x="5411229" y="1980091"/>
            <a:ext cx="2779807" cy="923330"/>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200" dirty="0" smtClean="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200" dirty="0" smtClean="0">
                <a:solidFill>
                  <a:schemeClr val="tx1">
                    <a:lumMod val="75000"/>
                    <a:lumOff val="25000"/>
                  </a:schemeClr>
                </a:solidFill>
                <a:latin typeface="微软雅黑" pitchFamily="34" charset="-122"/>
                <a:ea typeface="微软雅黑" panose="020B0503020204020204" pitchFamily="34" charset="-122"/>
              </a:rPr>
              <a:t>单击此处添加</a:t>
            </a:r>
            <a:r>
              <a:rPr lang="zh-CN" altLang="en-US" sz="1200" dirty="0">
                <a:solidFill>
                  <a:schemeClr val="tx1">
                    <a:lumMod val="75000"/>
                    <a:lumOff val="25000"/>
                  </a:schemeClr>
                </a:solidFill>
                <a:latin typeface="微软雅黑" pitchFamily="34" charset="-122"/>
                <a:ea typeface="微软雅黑" panose="020B0503020204020204" pitchFamily="34" charset="-122"/>
              </a:rPr>
              <a:t>文本单击此处添加</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文本</a:t>
            </a:r>
            <a:endParaRPr lang="en-US" altLang="zh-CN" sz="1200" dirty="0" smtClean="0">
              <a:solidFill>
                <a:schemeClr val="tx1">
                  <a:lumMod val="75000"/>
                  <a:lumOff val="25000"/>
                </a:schemeClr>
              </a:solidFill>
              <a:latin typeface="微软雅黑" pitchFamily="34" charset="-122"/>
              <a:ea typeface="微软雅黑" panose="020B0503020204020204" pitchFamily="34" charset="-122"/>
            </a:endParaRPr>
          </a:p>
          <a:p>
            <a:pPr>
              <a:lnSpc>
                <a:spcPct val="150000"/>
              </a:lnSpc>
            </a:pPr>
            <a:endParaRPr lang="en-US" altLang="zh-CN" sz="1200" dirty="0">
              <a:solidFill>
                <a:schemeClr val="tx1">
                  <a:lumMod val="75000"/>
                  <a:lumOff val="25000"/>
                </a:schemeClr>
              </a:solidFill>
              <a:latin typeface="微软雅黑" pitchFamily="34" charset="-122"/>
              <a:ea typeface="微软雅黑" panose="020B0503020204020204" pitchFamily="34" charset="-122"/>
            </a:endParaRPr>
          </a:p>
        </p:txBody>
      </p:sp>
      <p:sp>
        <p:nvSpPr>
          <p:cNvPr id="84" name="TextBox 83"/>
          <p:cNvSpPr txBox="1"/>
          <p:nvPr/>
        </p:nvSpPr>
        <p:spPr>
          <a:xfrm>
            <a:off x="5426649" y="3592636"/>
            <a:ext cx="2779807" cy="646331"/>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200"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anose="020B0503020204020204" pitchFamily="34" charset="-122"/>
              </a:rPr>
              <a:t>单击此处添加文本单击此处添加</a:t>
            </a:r>
            <a:r>
              <a:rPr lang="zh-CN" altLang="en-US" sz="1200" dirty="0" smtClean="0">
                <a:solidFill>
                  <a:schemeClr val="tx1">
                    <a:lumMod val="75000"/>
                    <a:lumOff val="25000"/>
                  </a:schemeClr>
                </a:solidFill>
                <a:latin typeface="微软雅黑" pitchFamily="34" charset="-122"/>
                <a:ea typeface="微软雅黑" panose="020B0503020204020204" pitchFamily="34" charset="-122"/>
              </a:rPr>
              <a:t>文本</a:t>
            </a:r>
            <a:endParaRPr lang="en-US" altLang="zh-CN" sz="1200" dirty="0">
              <a:solidFill>
                <a:schemeClr val="tx1">
                  <a:lumMod val="75000"/>
                  <a:lumOff val="25000"/>
                </a:schemeClr>
              </a:solidFill>
              <a:latin typeface="微软雅黑" pitchFamily="34" charset="-122"/>
              <a:ea typeface="微软雅黑" panose="020B0503020204020204" pitchFamily="34" charset="-122"/>
            </a:endParaRP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7132" y="1203598"/>
            <a:ext cx="2232359" cy="28955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p:tgtEl>
                                          <p:spTgt spid="2"/>
                                        </p:tgtEl>
                                        <p:attrNameLst>
                                          <p:attrName>ppt_y</p:attrName>
                                        </p:attrNameLst>
                                      </p:cBhvr>
                                      <p:tavLst>
                                        <p:tav tm="0">
                                          <p:val>
                                            <p:strVal val="#ppt_y+#ppt_h*1.125000"/>
                                          </p:val>
                                        </p:tav>
                                        <p:tav tm="100000">
                                          <p:val>
                                            <p:strVal val="#ppt_y"/>
                                          </p:val>
                                        </p:tav>
                                      </p:tavLst>
                                    </p:anim>
                                    <p:animEffect transition="in" filter="wipe(up)">
                                      <p:cBhvr>
                                        <p:cTn id="15" dur="500"/>
                                        <p:tgtEl>
                                          <p:spTgt spid="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fade">
                                      <p:cBhvr>
                                        <p:cTn id="19" dur="500"/>
                                        <p:tgtEl>
                                          <p:spTgt spid="7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left)">
                                      <p:cBhvr>
                                        <p:cTn id="24" dur="500"/>
                                        <p:tgtEl>
                                          <p:spTgt spid="7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fade">
                                      <p:cBhvr>
                                        <p:cTn id="28" dur="500"/>
                                        <p:tgtEl>
                                          <p:spTgt spid="8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p:tgtEl>
                                          <p:spTgt spid="3"/>
                                        </p:tgtEl>
                                        <p:attrNameLst>
                                          <p:attrName>ppt_y</p:attrName>
                                        </p:attrNameLst>
                                      </p:cBhvr>
                                      <p:tavLst>
                                        <p:tav tm="0">
                                          <p:val>
                                            <p:strVal val="#ppt_y-#ppt_h*1.125000"/>
                                          </p:val>
                                        </p:tav>
                                        <p:tav tm="100000">
                                          <p:val>
                                            <p:strVal val="#ppt_y"/>
                                          </p:val>
                                        </p:tav>
                                      </p:tavLst>
                                    </p:anim>
                                    <p:animEffect transition="in" filter="wipe(down)">
                                      <p:cBhvr>
                                        <p:cTn id="34" dur="500"/>
                                        <p:tgtEl>
                                          <p:spTgt spid="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wipe(left)">
                                      <p:cBhvr>
                                        <p:cTn id="41" dur="500"/>
                                        <p:tgtEl>
                                          <p:spTgt spid="76"/>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animBg="1"/>
      <p:bldP spid="75" grpId="0"/>
      <p:bldP spid="76" grpId="0" animBg="1"/>
      <p:bldP spid="83" grpId="0"/>
      <p:bldP spid="8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cstate="print"/>
          <a:stretch>
            <a:fillRect/>
          </a:stretch>
        </p:blipFill>
        <p:spPr>
          <a:xfrm rot="10800000" flipH="1">
            <a:off x="5292080" y="457546"/>
            <a:ext cx="1523362" cy="52721"/>
          </a:xfrm>
          <a:prstGeom prst="rect">
            <a:avLst/>
          </a:prstGeom>
        </p:spPr>
      </p:pic>
      <p:sp>
        <p:nvSpPr>
          <p:cNvPr id="19" name="Rectangle 10"/>
          <p:cNvSpPr/>
          <p:nvPr/>
        </p:nvSpPr>
        <p:spPr>
          <a:xfrm>
            <a:off x="2867585" y="3435846"/>
            <a:ext cx="1415772" cy="461665"/>
          </a:xfrm>
          <a:prstGeom prst="rect">
            <a:avLst/>
          </a:prstGeom>
        </p:spPr>
        <p:txBody>
          <a:bodyPr wrap="none">
            <a:spAutoFit/>
          </a:bodyPr>
          <a:lstStyle/>
          <a:p>
            <a:r>
              <a:rPr lang="zh-CN" altLang="en-US" sz="2400" b="1" dirty="0" smtClean="0">
                <a:solidFill>
                  <a:schemeClr val="accent2"/>
                </a:solidFill>
                <a:latin typeface="微软雅黑" panose="020B0503020204020204" pitchFamily="34" charset="-122"/>
                <a:ea typeface="微软雅黑" panose="020B0503020204020204" pitchFamily="34" charset="-122"/>
              </a:rPr>
              <a:t>填加标题</a:t>
            </a:r>
            <a:endParaRPr lang="en-US" sz="2400" b="1" dirty="0">
              <a:solidFill>
                <a:schemeClr val="accent2"/>
              </a:solidFill>
              <a:latin typeface="微软雅黑" panose="020B0503020204020204" pitchFamily="34" charset="-122"/>
              <a:ea typeface="微软雅黑" panose="020B0503020204020204" pitchFamily="34" charset="-122"/>
            </a:endParaRPr>
          </a:p>
        </p:txBody>
      </p:sp>
      <p:sp>
        <p:nvSpPr>
          <p:cNvPr id="20" name="Rectangle 12"/>
          <p:cNvSpPr/>
          <p:nvPr/>
        </p:nvSpPr>
        <p:spPr>
          <a:xfrm>
            <a:off x="2981771" y="3968912"/>
            <a:ext cx="2448272" cy="72615"/>
          </a:xfrm>
          <a:prstGeom prst="rect">
            <a:avLst/>
          </a:prstGeom>
          <a:pattFill prst="ltDnDiag">
            <a:fgClr>
              <a:schemeClr val="bg1">
                <a:lumMod val="65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微软雅黑" panose="020B0503020204020204" pitchFamily="34" charset="-122"/>
              <a:ea typeface="微软雅黑" panose="020B0503020204020204" pitchFamily="34" charset="-122"/>
            </a:endParaRPr>
          </a:p>
        </p:txBody>
      </p:sp>
      <p:sp>
        <p:nvSpPr>
          <p:cNvPr id="21" name="TextBox 20"/>
          <p:cNvSpPr txBox="1"/>
          <p:nvPr/>
        </p:nvSpPr>
        <p:spPr>
          <a:xfrm>
            <a:off x="2872313" y="4033976"/>
            <a:ext cx="2779807" cy="923330"/>
          </a:xfrm>
          <a:prstGeom prst="rect">
            <a:avLst/>
          </a:prstGeom>
          <a:noFill/>
        </p:spPr>
        <p:txBody>
          <a:bodyPr wrap="square" rtlCol="0">
            <a:spAutoFit/>
          </a:bodyPr>
          <a:lstStyle/>
          <a:p>
            <a:pPr>
              <a:lnSpc>
                <a:spcPct val="150000"/>
              </a:lnSpc>
            </a:pPr>
            <a:r>
              <a:rPr lang="zh-CN" altLang="en-US" sz="1200" dirty="0" smtClean="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200" dirty="0" smtClean="0">
              <a:solidFill>
                <a:schemeClr val="tx1">
                  <a:lumMod val="75000"/>
                  <a:lumOff val="25000"/>
                </a:schemeClr>
              </a:solidFill>
              <a:latin typeface="微软雅黑"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itchFamily="34" charset="-122"/>
                <a:ea typeface="微软雅黑" panose="020B0503020204020204" pitchFamily="34" charset="-122"/>
              </a:rPr>
              <a:t>单击此处添加文本单击此处添加文本</a:t>
            </a:r>
            <a:endParaRPr lang="en-US" altLang="zh-CN" sz="1200" dirty="0">
              <a:solidFill>
                <a:schemeClr val="tx1">
                  <a:lumMod val="75000"/>
                  <a:lumOff val="25000"/>
                </a:schemeClr>
              </a:solidFill>
              <a:latin typeface="微软雅黑" pitchFamily="34" charset="-122"/>
              <a:ea typeface="微软雅黑" panose="020B0503020204020204" pitchFamily="34" charset="-122"/>
            </a:endParaRPr>
          </a:p>
          <a:p>
            <a:pPr>
              <a:lnSpc>
                <a:spcPct val="150000"/>
              </a:lnSpc>
            </a:pPr>
            <a:endParaRPr lang="en-US" altLang="zh-CN" sz="1200" dirty="0" smtClean="0">
              <a:solidFill>
                <a:schemeClr val="tx1">
                  <a:lumMod val="75000"/>
                  <a:lumOff val="25000"/>
                </a:schemeClr>
              </a:solidFill>
              <a:latin typeface="微软雅黑" pitchFamily="34" charset="-122"/>
              <a:ea typeface="微软雅黑" panose="020B0503020204020204" pitchFamily="34" charset="-122"/>
            </a:endParaRPr>
          </a:p>
        </p:txBody>
      </p:sp>
      <p:grpSp>
        <p:nvGrpSpPr>
          <p:cNvPr id="27" name="组合 26"/>
          <p:cNvGrpSpPr/>
          <p:nvPr/>
        </p:nvGrpSpPr>
        <p:grpSpPr>
          <a:xfrm rot="5400000">
            <a:off x="2842935" y="1661092"/>
            <a:ext cx="1883478" cy="1449684"/>
            <a:chOff x="5027106" y="2345385"/>
            <a:chExt cx="1172844" cy="902720"/>
          </a:xfrm>
        </p:grpSpPr>
        <p:grpSp>
          <p:nvGrpSpPr>
            <p:cNvPr id="28" name="组合 27"/>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3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33"/>
            <p:cNvSpPr>
              <a:spLocks noChangeArrowheads="1"/>
            </p:cNvSpPr>
            <p:nvPr/>
          </p:nvSpPr>
          <p:spPr bwMode="auto">
            <a:xfrm rot="16200000">
              <a:off x="5182715" y="2598823"/>
              <a:ext cx="678823" cy="42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5"/>
                  </a:solidFill>
                  <a:latin typeface="微软雅黑" pitchFamily="34" charset="-122"/>
                  <a:ea typeface="微软雅黑" pitchFamily="34" charset="-122"/>
                </a:rPr>
                <a:t>单击填</a:t>
              </a:r>
              <a:endParaRPr lang="en-US" altLang="zh-CN" sz="2200" b="1" dirty="0" smtClean="0">
                <a:solidFill>
                  <a:schemeClr val="accent5"/>
                </a:solidFill>
                <a:latin typeface="微软雅黑" pitchFamily="34" charset="-122"/>
                <a:ea typeface="微软雅黑" pitchFamily="34" charset="-122"/>
              </a:endParaRPr>
            </a:p>
            <a:p>
              <a:pPr algn="ctr"/>
              <a:r>
                <a:rPr lang="zh-CN" altLang="en-US" sz="2200" b="1" dirty="0" smtClean="0">
                  <a:solidFill>
                    <a:schemeClr val="accent5"/>
                  </a:solidFill>
                  <a:latin typeface="微软雅黑" pitchFamily="34" charset="-122"/>
                  <a:ea typeface="微软雅黑" pitchFamily="34" charset="-122"/>
                </a:rPr>
                <a:t>加内容</a:t>
              </a:r>
              <a:endParaRPr lang="zh-CN" altLang="en-US" sz="2200" b="1" dirty="0">
                <a:solidFill>
                  <a:schemeClr val="accent5"/>
                </a:solidFill>
                <a:latin typeface="微软雅黑" pitchFamily="34" charset="-122"/>
                <a:ea typeface="微软雅黑" pitchFamily="34" charset="-122"/>
              </a:endParaRPr>
            </a:p>
          </p:txBody>
        </p:sp>
      </p:grpSp>
      <p:grpSp>
        <p:nvGrpSpPr>
          <p:cNvPr id="36" name="组合 35"/>
          <p:cNvGrpSpPr/>
          <p:nvPr/>
        </p:nvGrpSpPr>
        <p:grpSpPr>
          <a:xfrm rot="5400000">
            <a:off x="4616408" y="1357623"/>
            <a:ext cx="1490274" cy="1147041"/>
            <a:chOff x="5027106" y="2345385"/>
            <a:chExt cx="1172844" cy="902720"/>
          </a:xfrm>
        </p:grpSpPr>
        <p:grpSp>
          <p:nvGrpSpPr>
            <p:cNvPr id="37" name="组合 36"/>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39"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solidFill>
                </a:endParaRPr>
              </a:p>
            </p:txBody>
          </p:sp>
          <p:sp>
            <p:nvSpPr>
              <p:cNvPr id="40"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sp>
          <p:nvSpPr>
            <p:cNvPr id="38" name="TextBox 33"/>
            <p:cNvSpPr>
              <a:spLocks noChangeArrowheads="1"/>
            </p:cNvSpPr>
            <p:nvPr/>
          </p:nvSpPr>
          <p:spPr bwMode="auto">
            <a:xfrm rot="16200000">
              <a:off x="5141386" y="2602967"/>
              <a:ext cx="678823" cy="387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1600" b="1" dirty="0" smtClean="0">
                  <a:solidFill>
                    <a:schemeClr val="accent3"/>
                  </a:solidFill>
                  <a:latin typeface="微软雅黑" pitchFamily="34" charset="-122"/>
                  <a:ea typeface="微软雅黑" pitchFamily="34" charset="-122"/>
                </a:rPr>
                <a:t>单击填</a:t>
              </a:r>
              <a:endParaRPr lang="en-US" altLang="zh-CN" sz="1600" b="1" dirty="0" smtClean="0">
                <a:solidFill>
                  <a:schemeClr val="accent3"/>
                </a:solidFill>
                <a:latin typeface="微软雅黑" pitchFamily="34" charset="-122"/>
                <a:ea typeface="微软雅黑" pitchFamily="34" charset="-122"/>
              </a:endParaRPr>
            </a:p>
            <a:p>
              <a:pPr algn="ctr"/>
              <a:r>
                <a:rPr lang="zh-CN" altLang="en-US" sz="1600" b="1" dirty="0" smtClean="0">
                  <a:solidFill>
                    <a:schemeClr val="accent3"/>
                  </a:solidFill>
                  <a:latin typeface="微软雅黑" pitchFamily="34" charset="-122"/>
                  <a:ea typeface="微软雅黑" pitchFamily="34" charset="-122"/>
                </a:rPr>
                <a:t>加内容</a:t>
              </a:r>
              <a:endParaRPr lang="zh-CN" altLang="en-US" sz="1600" b="1" dirty="0">
                <a:solidFill>
                  <a:schemeClr val="accent3"/>
                </a:solidFill>
                <a:latin typeface="微软雅黑" pitchFamily="34" charset="-122"/>
                <a:ea typeface="微软雅黑" pitchFamily="34" charset="-122"/>
              </a:endParaRPr>
            </a:p>
          </p:txBody>
        </p:sp>
      </p:grpSp>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868144" y="1356104"/>
            <a:ext cx="3295863" cy="3867894"/>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p:cNvGrpSpPr/>
          <p:nvPr/>
        </p:nvGrpSpPr>
        <p:grpSpPr>
          <a:xfrm rot="5400000">
            <a:off x="731568" y="2065912"/>
            <a:ext cx="2329136" cy="1792700"/>
            <a:chOff x="5027106" y="2345385"/>
            <a:chExt cx="1172844" cy="902720"/>
          </a:xfrm>
        </p:grpSpPr>
        <p:grpSp>
          <p:nvGrpSpPr>
            <p:cNvPr id="23" name="组合 22"/>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2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Box 33"/>
            <p:cNvSpPr>
              <a:spLocks noChangeArrowheads="1"/>
            </p:cNvSpPr>
            <p:nvPr/>
          </p:nvSpPr>
          <p:spPr bwMode="auto">
            <a:xfrm rot="16200000">
              <a:off x="5142377" y="2639161"/>
              <a:ext cx="678823" cy="34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2"/>
                  </a:solidFill>
                  <a:latin typeface="微软雅黑" pitchFamily="34" charset="-122"/>
                  <a:ea typeface="微软雅黑" pitchFamily="34" charset="-122"/>
                </a:rPr>
                <a:t>单击填</a:t>
              </a:r>
              <a:endParaRPr lang="en-US" altLang="zh-CN" sz="2200" b="1" dirty="0" smtClean="0">
                <a:solidFill>
                  <a:schemeClr val="accent2"/>
                </a:solidFill>
                <a:latin typeface="微软雅黑" pitchFamily="34" charset="-122"/>
                <a:ea typeface="微软雅黑" pitchFamily="34" charset="-122"/>
              </a:endParaRPr>
            </a:p>
            <a:p>
              <a:pPr algn="ctr"/>
              <a:r>
                <a:rPr lang="zh-CN" altLang="en-US" sz="2200" b="1" dirty="0" smtClean="0">
                  <a:solidFill>
                    <a:schemeClr val="accent2"/>
                  </a:solidFill>
                  <a:latin typeface="微软雅黑" pitchFamily="34" charset="-122"/>
                  <a:ea typeface="微软雅黑" pitchFamily="34" charset="-122"/>
                </a:rPr>
                <a:t>加内容</a:t>
              </a:r>
              <a:endParaRPr lang="zh-CN" altLang="en-US" sz="2200" b="1" dirty="0">
                <a:solidFill>
                  <a:schemeClr val="accent2"/>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par>
                          <p:cTn id="8" fill="hold">
                            <p:stCondLst>
                              <p:cond delay="1000"/>
                            </p:stCondLst>
                            <p:childTnLst>
                              <p:par>
                                <p:cTn id="9" presetID="26"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down)">
                                      <p:cBhvr>
                                        <p:cTn id="11" dur="362">
                                          <p:stCondLst>
                                            <p:cond delay="0"/>
                                          </p:stCondLst>
                                        </p:cTn>
                                        <p:tgtEl>
                                          <p:spTgt spid="22"/>
                                        </p:tgtEl>
                                      </p:cBhvr>
                                    </p:animEffect>
                                    <p:anim calcmode="lin" valueType="num">
                                      <p:cBhvr>
                                        <p:cTn id="12" dur="1139"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3" dur="415"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4" dur="415" tmFilter="0, 0; 0.125,0.2665; 0.25,0.4; 0.375,0.465; 0.5,0.5;  0.625,0.535; 0.75,0.6; 0.875,0.7335; 1,1">
                                          <p:stCondLst>
                                            <p:cond delay="415"/>
                                          </p:stCondLst>
                                        </p:cTn>
                                        <p:tgtEl>
                                          <p:spTgt spid="22"/>
                                        </p:tgtEl>
                                        <p:attrNameLst>
                                          <p:attrName>ppt_y</p:attrName>
                                        </p:attrNameLst>
                                      </p:cBhvr>
                                      <p:tavLst>
                                        <p:tav tm="0" fmla="#ppt_y-sin(pi*$)/9">
                                          <p:val>
                                            <p:fltVal val="0"/>
                                          </p:val>
                                        </p:tav>
                                        <p:tav tm="100000">
                                          <p:val>
                                            <p:fltVal val="1"/>
                                          </p:val>
                                        </p:tav>
                                      </p:tavLst>
                                    </p:anim>
                                    <p:anim calcmode="lin" valueType="num">
                                      <p:cBhvr>
                                        <p:cTn id="15" dur="207" tmFilter="0, 0; 0.125,0.2665; 0.25,0.4; 0.375,0.465; 0.5,0.5;  0.625,0.535; 0.75,0.6; 0.875,0.7335; 1,1">
                                          <p:stCondLst>
                                            <p:cond delay="828"/>
                                          </p:stCondLst>
                                        </p:cTn>
                                        <p:tgtEl>
                                          <p:spTgt spid="22"/>
                                        </p:tgtEl>
                                        <p:attrNameLst>
                                          <p:attrName>ppt_y</p:attrName>
                                        </p:attrNameLst>
                                      </p:cBhvr>
                                      <p:tavLst>
                                        <p:tav tm="0" fmla="#ppt_y-sin(pi*$)/27">
                                          <p:val>
                                            <p:fltVal val="0"/>
                                          </p:val>
                                        </p:tav>
                                        <p:tav tm="100000">
                                          <p:val>
                                            <p:fltVal val="1"/>
                                          </p:val>
                                        </p:tav>
                                      </p:tavLst>
                                    </p:anim>
                                    <p:anim calcmode="lin" valueType="num">
                                      <p:cBhvr>
                                        <p:cTn id="16" dur="103" tmFilter="0, 0; 0.125,0.2665; 0.25,0.4; 0.375,0.465; 0.5,0.5;  0.625,0.535; 0.75,0.6; 0.875,0.7335; 1,1">
                                          <p:stCondLst>
                                            <p:cond delay="1035"/>
                                          </p:stCondLst>
                                        </p:cTn>
                                        <p:tgtEl>
                                          <p:spTgt spid="22"/>
                                        </p:tgtEl>
                                        <p:attrNameLst>
                                          <p:attrName>ppt_y</p:attrName>
                                        </p:attrNameLst>
                                      </p:cBhvr>
                                      <p:tavLst>
                                        <p:tav tm="0" fmla="#ppt_y-sin(pi*$)/81">
                                          <p:val>
                                            <p:fltVal val="0"/>
                                          </p:val>
                                        </p:tav>
                                        <p:tav tm="100000">
                                          <p:val>
                                            <p:fltVal val="1"/>
                                          </p:val>
                                        </p:tav>
                                      </p:tavLst>
                                    </p:anim>
                                    <p:animScale>
                                      <p:cBhvr>
                                        <p:cTn id="17" dur="16">
                                          <p:stCondLst>
                                            <p:cond delay="406"/>
                                          </p:stCondLst>
                                        </p:cTn>
                                        <p:tgtEl>
                                          <p:spTgt spid="22"/>
                                        </p:tgtEl>
                                      </p:cBhvr>
                                      <p:to x="100000" y="60000"/>
                                    </p:animScale>
                                    <p:animScale>
                                      <p:cBhvr>
                                        <p:cTn id="18" dur="104" decel="50000">
                                          <p:stCondLst>
                                            <p:cond delay="423"/>
                                          </p:stCondLst>
                                        </p:cTn>
                                        <p:tgtEl>
                                          <p:spTgt spid="22"/>
                                        </p:tgtEl>
                                      </p:cBhvr>
                                      <p:to x="100000" y="100000"/>
                                    </p:animScale>
                                    <p:animScale>
                                      <p:cBhvr>
                                        <p:cTn id="19" dur="16">
                                          <p:stCondLst>
                                            <p:cond delay="820"/>
                                          </p:stCondLst>
                                        </p:cTn>
                                        <p:tgtEl>
                                          <p:spTgt spid="22"/>
                                        </p:tgtEl>
                                      </p:cBhvr>
                                      <p:to x="100000" y="80000"/>
                                    </p:animScale>
                                    <p:animScale>
                                      <p:cBhvr>
                                        <p:cTn id="20" dur="104" decel="50000">
                                          <p:stCondLst>
                                            <p:cond delay="836"/>
                                          </p:stCondLst>
                                        </p:cTn>
                                        <p:tgtEl>
                                          <p:spTgt spid="22"/>
                                        </p:tgtEl>
                                      </p:cBhvr>
                                      <p:to x="100000" y="100000"/>
                                    </p:animScale>
                                    <p:animScale>
                                      <p:cBhvr>
                                        <p:cTn id="21" dur="16">
                                          <p:stCondLst>
                                            <p:cond delay="1026"/>
                                          </p:stCondLst>
                                        </p:cTn>
                                        <p:tgtEl>
                                          <p:spTgt spid="22"/>
                                        </p:tgtEl>
                                      </p:cBhvr>
                                      <p:to x="100000" y="90000"/>
                                    </p:animScale>
                                    <p:animScale>
                                      <p:cBhvr>
                                        <p:cTn id="22" dur="104" decel="50000">
                                          <p:stCondLst>
                                            <p:cond delay="1042"/>
                                          </p:stCondLst>
                                        </p:cTn>
                                        <p:tgtEl>
                                          <p:spTgt spid="22"/>
                                        </p:tgtEl>
                                      </p:cBhvr>
                                      <p:to x="100000" y="100000"/>
                                    </p:animScale>
                                    <p:animScale>
                                      <p:cBhvr>
                                        <p:cTn id="23" dur="16">
                                          <p:stCondLst>
                                            <p:cond delay="1130"/>
                                          </p:stCondLst>
                                        </p:cTn>
                                        <p:tgtEl>
                                          <p:spTgt spid="22"/>
                                        </p:tgtEl>
                                      </p:cBhvr>
                                      <p:to x="100000" y="95000"/>
                                    </p:animScale>
                                    <p:animScale>
                                      <p:cBhvr>
                                        <p:cTn id="24" dur="104" decel="50000">
                                          <p:stCondLst>
                                            <p:cond delay="1146"/>
                                          </p:stCondLst>
                                        </p:cTn>
                                        <p:tgtEl>
                                          <p:spTgt spid="22"/>
                                        </p:tgtEl>
                                      </p:cBhvr>
                                      <p:to x="100000" y="100000"/>
                                    </p:animScale>
                                  </p:childTnLst>
                                </p:cTn>
                              </p:par>
                              <p:par>
                                <p:cTn id="25" presetID="26" presetClass="entr" presetSubtype="0" fill="hold" nodeType="withEffect">
                                  <p:stCondLst>
                                    <p:cond delay="25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362">
                                          <p:stCondLst>
                                            <p:cond delay="0"/>
                                          </p:stCondLst>
                                        </p:cTn>
                                        <p:tgtEl>
                                          <p:spTgt spid="27"/>
                                        </p:tgtEl>
                                      </p:cBhvr>
                                    </p:animEffect>
                                    <p:anim calcmode="lin" valueType="num">
                                      <p:cBhvr>
                                        <p:cTn id="28" dur="1139"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9" dur="415"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30" dur="415" tmFilter="0, 0; 0.125,0.2665; 0.25,0.4; 0.375,0.465; 0.5,0.5;  0.625,0.535; 0.75,0.6; 0.875,0.7335; 1,1">
                                          <p:stCondLst>
                                            <p:cond delay="415"/>
                                          </p:stCondLst>
                                        </p:cTn>
                                        <p:tgtEl>
                                          <p:spTgt spid="27"/>
                                        </p:tgtEl>
                                        <p:attrNameLst>
                                          <p:attrName>ppt_y</p:attrName>
                                        </p:attrNameLst>
                                      </p:cBhvr>
                                      <p:tavLst>
                                        <p:tav tm="0" fmla="#ppt_y-sin(pi*$)/9">
                                          <p:val>
                                            <p:fltVal val="0"/>
                                          </p:val>
                                        </p:tav>
                                        <p:tav tm="100000">
                                          <p:val>
                                            <p:fltVal val="1"/>
                                          </p:val>
                                        </p:tav>
                                      </p:tavLst>
                                    </p:anim>
                                    <p:anim calcmode="lin" valueType="num">
                                      <p:cBhvr>
                                        <p:cTn id="31" dur="207" tmFilter="0, 0; 0.125,0.2665; 0.25,0.4; 0.375,0.465; 0.5,0.5;  0.625,0.535; 0.75,0.6; 0.875,0.7335; 1,1">
                                          <p:stCondLst>
                                            <p:cond delay="828"/>
                                          </p:stCondLst>
                                        </p:cTn>
                                        <p:tgtEl>
                                          <p:spTgt spid="27"/>
                                        </p:tgtEl>
                                        <p:attrNameLst>
                                          <p:attrName>ppt_y</p:attrName>
                                        </p:attrNameLst>
                                      </p:cBhvr>
                                      <p:tavLst>
                                        <p:tav tm="0" fmla="#ppt_y-sin(pi*$)/27">
                                          <p:val>
                                            <p:fltVal val="0"/>
                                          </p:val>
                                        </p:tav>
                                        <p:tav tm="100000">
                                          <p:val>
                                            <p:fltVal val="1"/>
                                          </p:val>
                                        </p:tav>
                                      </p:tavLst>
                                    </p:anim>
                                    <p:anim calcmode="lin" valueType="num">
                                      <p:cBhvr>
                                        <p:cTn id="32" dur="103" tmFilter="0, 0; 0.125,0.2665; 0.25,0.4; 0.375,0.465; 0.5,0.5;  0.625,0.535; 0.75,0.6; 0.875,0.7335; 1,1">
                                          <p:stCondLst>
                                            <p:cond delay="1035"/>
                                          </p:stCondLst>
                                        </p:cTn>
                                        <p:tgtEl>
                                          <p:spTgt spid="27"/>
                                        </p:tgtEl>
                                        <p:attrNameLst>
                                          <p:attrName>ppt_y</p:attrName>
                                        </p:attrNameLst>
                                      </p:cBhvr>
                                      <p:tavLst>
                                        <p:tav tm="0" fmla="#ppt_y-sin(pi*$)/81">
                                          <p:val>
                                            <p:fltVal val="0"/>
                                          </p:val>
                                        </p:tav>
                                        <p:tav tm="100000">
                                          <p:val>
                                            <p:fltVal val="1"/>
                                          </p:val>
                                        </p:tav>
                                      </p:tavLst>
                                    </p:anim>
                                    <p:animScale>
                                      <p:cBhvr>
                                        <p:cTn id="33" dur="16">
                                          <p:stCondLst>
                                            <p:cond delay="406"/>
                                          </p:stCondLst>
                                        </p:cTn>
                                        <p:tgtEl>
                                          <p:spTgt spid="27"/>
                                        </p:tgtEl>
                                      </p:cBhvr>
                                      <p:to x="100000" y="60000"/>
                                    </p:animScale>
                                    <p:animScale>
                                      <p:cBhvr>
                                        <p:cTn id="34" dur="104" decel="50000">
                                          <p:stCondLst>
                                            <p:cond delay="423"/>
                                          </p:stCondLst>
                                        </p:cTn>
                                        <p:tgtEl>
                                          <p:spTgt spid="27"/>
                                        </p:tgtEl>
                                      </p:cBhvr>
                                      <p:to x="100000" y="100000"/>
                                    </p:animScale>
                                    <p:animScale>
                                      <p:cBhvr>
                                        <p:cTn id="35" dur="16">
                                          <p:stCondLst>
                                            <p:cond delay="820"/>
                                          </p:stCondLst>
                                        </p:cTn>
                                        <p:tgtEl>
                                          <p:spTgt spid="27"/>
                                        </p:tgtEl>
                                      </p:cBhvr>
                                      <p:to x="100000" y="80000"/>
                                    </p:animScale>
                                    <p:animScale>
                                      <p:cBhvr>
                                        <p:cTn id="36" dur="104" decel="50000">
                                          <p:stCondLst>
                                            <p:cond delay="836"/>
                                          </p:stCondLst>
                                        </p:cTn>
                                        <p:tgtEl>
                                          <p:spTgt spid="27"/>
                                        </p:tgtEl>
                                      </p:cBhvr>
                                      <p:to x="100000" y="100000"/>
                                    </p:animScale>
                                    <p:animScale>
                                      <p:cBhvr>
                                        <p:cTn id="37" dur="16">
                                          <p:stCondLst>
                                            <p:cond delay="1026"/>
                                          </p:stCondLst>
                                        </p:cTn>
                                        <p:tgtEl>
                                          <p:spTgt spid="27"/>
                                        </p:tgtEl>
                                      </p:cBhvr>
                                      <p:to x="100000" y="90000"/>
                                    </p:animScale>
                                    <p:animScale>
                                      <p:cBhvr>
                                        <p:cTn id="38" dur="104" decel="50000">
                                          <p:stCondLst>
                                            <p:cond delay="1042"/>
                                          </p:stCondLst>
                                        </p:cTn>
                                        <p:tgtEl>
                                          <p:spTgt spid="27"/>
                                        </p:tgtEl>
                                      </p:cBhvr>
                                      <p:to x="100000" y="100000"/>
                                    </p:animScale>
                                    <p:animScale>
                                      <p:cBhvr>
                                        <p:cTn id="39" dur="16">
                                          <p:stCondLst>
                                            <p:cond delay="1130"/>
                                          </p:stCondLst>
                                        </p:cTn>
                                        <p:tgtEl>
                                          <p:spTgt spid="27"/>
                                        </p:tgtEl>
                                      </p:cBhvr>
                                      <p:to x="100000" y="95000"/>
                                    </p:animScale>
                                    <p:animScale>
                                      <p:cBhvr>
                                        <p:cTn id="40" dur="104" decel="50000">
                                          <p:stCondLst>
                                            <p:cond delay="1146"/>
                                          </p:stCondLst>
                                        </p:cTn>
                                        <p:tgtEl>
                                          <p:spTgt spid="27"/>
                                        </p:tgtEl>
                                      </p:cBhvr>
                                      <p:to x="100000" y="100000"/>
                                    </p:animScale>
                                  </p:childTnLst>
                                </p:cTn>
                              </p:par>
                              <p:par>
                                <p:cTn id="41" presetID="26" presetClass="entr" presetSubtype="0" fill="hold" nodeType="withEffect">
                                  <p:stCondLst>
                                    <p:cond delay="50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362">
                                          <p:stCondLst>
                                            <p:cond delay="0"/>
                                          </p:stCondLst>
                                        </p:cTn>
                                        <p:tgtEl>
                                          <p:spTgt spid="36"/>
                                        </p:tgtEl>
                                      </p:cBhvr>
                                    </p:animEffect>
                                    <p:anim calcmode="lin" valueType="num">
                                      <p:cBhvr>
                                        <p:cTn id="44" dur="1139"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45" dur="415"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46" dur="415" tmFilter="0, 0; 0.125,0.2665; 0.25,0.4; 0.375,0.465; 0.5,0.5;  0.625,0.535; 0.75,0.6; 0.875,0.7335; 1,1">
                                          <p:stCondLst>
                                            <p:cond delay="415"/>
                                          </p:stCondLst>
                                        </p:cTn>
                                        <p:tgtEl>
                                          <p:spTgt spid="36"/>
                                        </p:tgtEl>
                                        <p:attrNameLst>
                                          <p:attrName>ppt_y</p:attrName>
                                        </p:attrNameLst>
                                      </p:cBhvr>
                                      <p:tavLst>
                                        <p:tav tm="0" fmla="#ppt_y-sin(pi*$)/9">
                                          <p:val>
                                            <p:fltVal val="0"/>
                                          </p:val>
                                        </p:tav>
                                        <p:tav tm="100000">
                                          <p:val>
                                            <p:fltVal val="1"/>
                                          </p:val>
                                        </p:tav>
                                      </p:tavLst>
                                    </p:anim>
                                    <p:anim calcmode="lin" valueType="num">
                                      <p:cBhvr>
                                        <p:cTn id="47" dur="207" tmFilter="0, 0; 0.125,0.2665; 0.25,0.4; 0.375,0.465; 0.5,0.5;  0.625,0.535; 0.75,0.6; 0.875,0.7335; 1,1">
                                          <p:stCondLst>
                                            <p:cond delay="828"/>
                                          </p:stCondLst>
                                        </p:cTn>
                                        <p:tgtEl>
                                          <p:spTgt spid="36"/>
                                        </p:tgtEl>
                                        <p:attrNameLst>
                                          <p:attrName>ppt_y</p:attrName>
                                        </p:attrNameLst>
                                      </p:cBhvr>
                                      <p:tavLst>
                                        <p:tav tm="0" fmla="#ppt_y-sin(pi*$)/27">
                                          <p:val>
                                            <p:fltVal val="0"/>
                                          </p:val>
                                        </p:tav>
                                        <p:tav tm="100000">
                                          <p:val>
                                            <p:fltVal val="1"/>
                                          </p:val>
                                        </p:tav>
                                      </p:tavLst>
                                    </p:anim>
                                    <p:anim calcmode="lin" valueType="num">
                                      <p:cBhvr>
                                        <p:cTn id="48" dur="103" tmFilter="0, 0; 0.125,0.2665; 0.25,0.4; 0.375,0.465; 0.5,0.5;  0.625,0.535; 0.75,0.6; 0.875,0.7335; 1,1">
                                          <p:stCondLst>
                                            <p:cond delay="1035"/>
                                          </p:stCondLst>
                                        </p:cTn>
                                        <p:tgtEl>
                                          <p:spTgt spid="36"/>
                                        </p:tgtEl>
                                        <p:attrNameLst>
                                          <p:attrName>ppt_y</p:attrName>
                                        </p:attrNameLst>
                                      </p:cBhvr>
                                      <p:tavLst>
                                        <p:tav tm="0" fmla="#ppt_y-sin(pi*$)/81">
                                          <p:val>
                                            <p:fltVal val="0"/>
                                          </p:val>
                                        </p:tav>
                                        <p:tav tm="100000">
                                          <p:val>
                                            <p:fltVal val="1"/>
                                          </p:val>
                                        </p:tav>
                                      </p:tavLst>
                                    </p:anim>
                                    <p:animScale>
                                      <p:cBhvr>
                                        <p:cTn id="49" dur="16">
                                          <p:stCondLst>
                                            <p:cond delay="406"/>
                                          </p:stCondLst>
                                        </p:cTn>
                                        <p:tgtEl>
                                          <p:spTgt spid="36"/>
                                        </p:tgtEl>
                                      </p:cBhvr>
                                      <p:to x="100000" y="60000"/>
                                    </p:animScale>
                                    <p:animScale>
                                      <p:cBhvr>
                                        <p:cTn id="50" dur="104" decel="50000">
                                          <p:stCondLst>
                                            <p:cond delay="423"/>
                                          </p:stCondLst>
                                        </p:cTn>
                                        <p:tgtEl>
                                          <p:spTgt spid="36"/>
                                        </p:tgtEl>
                                      </p:cBhvr>
                                      <p:to x="100000" y="100000"/>
                                    </p:animScale>
                                    <p:animScale>
                                      <p:cBhvr>
                                        <p:cTn id="51" dur="16">
                                          <p:stCondLst>
                                            <p:cond delay="820"/>
                                          </p:stCondLst>
                                        </p:cTn>
                                        <p:tgtEl>
                                          <p:spTgt spid="36"/>
                                        </p:tgtEl>
                                      </p:cBhvr>
                                      <p:to x="100000" y="80000"/>
                                    </p:animScale>
                                    <p:animScale>
                                      <p:cBhvr>
                                        <p:cTn id="52" dur="104" decel="50000">
                                          <p:stCondLst>
                                            <p:cond delay="836"/>
                                          </p:stCondLst>
                                        </p:cTn>
                                        <p:tgtEl>
                                          <p:spTgt spid="36"/>
                                        </p:tgtEl>
                                      </p:cBhvr>
                                      <p:to x="100000" y="100000"/>
                                    </p:animScale>
                                    <p:animScale>
                                      <p:cBhvr>
                                        <p:cTn id="53" dur="16">
                                          <p:stCondLst>
                                            <p:cond delay="1026"/>
                                          </p:stCondLst>
                                        </p:cTn>
                                        <p:tgtEl>
                                          <p:spTgt spid="36"/>
                                        </p:tgtEl>
                                      </p:cBhvr>
                                      <p:to x="100000" y="90000"/>
                                    </p:animScale>
                                    <p:animScale>
                                      <p:cBhvr>
                                        <p:cTn id="54" dur="104" decel="50000">
                                          <p:stCondLst>
                                            <p:cond delay="1042"/>
                                          </p:stCondLst>
                                        </p:cTn>
                                        <p:tgtEl>
                                          <p:spTgt spid="36"/>
                                        </p:tgtEl>
                                      </p:cBhvr>
                                      <p:to x="100000" y="100000"/>
                                    </p:animScale>
                                    <p:animScale>
                                      <p:cBhvr>
                                        <p:cTn id="55" dur="16">
                                          <p:stCondLst>
                                            <p:cond delay="1130"/>
                                          </p:stCondLst>
                                        </p:cTn>
                                        <p:tgtEl>
                                          <p:spTgt spid="36"/>
                                        </p:tgtEl>
                                      </p:cBhvr>
                                      <p:to x="100000" y="95000"/>
                                    </p:animScale>
                                    <p:animScale>
                                      <p:cBhvr>
                                        <p:cTn id="56" dur="104" decel="50000">
                                          <p:stCondLst>
                                            <p:cond delay="1146"/>
                                          </p:stCondLst>
                                        </p:cTn>
                                        <p:tgtEl>
                                          <p:spTgt spid="36"/>
                                        </p:tgtEl>
                                      </p:cBhvr>
                                      <p:to x="100000" y="100000"/>
                                    </p:animScale>
                                  </p:childTnLst>
                                </p:cTn>
                              </p:par>
                            </p:childTnLst>
                          </p:cTn>
                        </p:par>
                        <p:par>
                          <p:cTn id="57" fill="hold">
                            <p:stCondLst>
                              <p:cond delay="275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par>
                          <p:cTn id="61" fill="hold">
                            <p:stCondLst>
                              <p:cond delay="3250"/>
                            </p:stCondLst>
                            <p:childTnLst>
                              <p:par>
                                <p:cTn id="62" presetID="22" presetClass="entr" presetSubtype="8"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par>
                          <p:cTn id="65" fill="hold">
                            <p:stCondLst>
                              <p:cond delay="3750"/>
                            </p:stCondLst>
                            <p:childTnLst>
                              <p:par>
                                <p:cTn id="66" presetID="10" presetClass="entr" presetSubtype="0"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4" y="6382589"/>
            <a:ext cx="877163" cy="369332"/>
          </a:xfrm>
          <a:prstGeom prst="rect">
            <a:avLst/>
          </a:prstGeom>
          <a:noFill/>
        </p:spPr>
        <p:txBody>
          <a:bodyPr wrap="none" rtlCol="0">
            <a:spAutoFit/>
          </a:bodyPr>
          <a:lstStyle/>
          <a:p>
            <a:r>
              <a:rPr lang="zh-CN" altLang="en-US" dirty="0" smtClean="0"/>
              <a:t>延时符</a:t>
            </a:r>
            <a:endParaRPr lang="zh-CN" altLang="en-US" dirty="0"/>
          </a:p>
        </p:txBody>
      </p:sp>
      <p:grpSp>
        <p:nvGrpSpPr>
          <p:cNvPr id="28" name="组合 27"/>
          <p:cNvGrpSpPr/>
          <p:nvPr/>
        </p:nvGrpSpPr>
        <p:grpSpPr>
          <a:xfrm>
            <a:off x="2454437" y="1563638"/>
            <a:ext cx="1197175" cy="1197175"/>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30"/>
          <p:cNvSpPr txBox="1"/>
          <p:nvPr/>
        </p:nvSpPr>
        <p:spPr>
          <a:xfrm>
            <a:off x="2411760" y="1822632"/>
            <a:ext cx="1257356" cy="677108"/>
          </a:xfrm>
          <a:prstGeom prst="rect">
            <a:avLst/>
          </a:prstGeom>
          <a:noFill/>
        </p:spPr>
        <p:txBody>
          <a:bodyPr wrap="square" lIns="0" tIns="0" rIns="0" bIns="0" rtlCol="0">
            <a:spAutoFit/>
          </a:bodyPr>
          <a:lstStyle/>
          <a:p>
            <a:pPr algn="ctr"/>
            <a:r>
              <a:rPr lang="zh-CN" altLang="en-US" sz="4400" b="1" dirty="0" smtClean="0">
                <a:solidFill>
                  <a:schemeClr val="accent2"/>
                </a:solidFill>
                <a:latin typeface="微软雅黑" pitchFamily="34" charset="-122"/>
                <a:ea typeface="微软雅黑" pitchFamily="34" charset="-122"/>
              </a:rPr>
              <a:t>谢</a:t>
            </a:r>
            <a:endParaRPr lang="zh-CN" altLang="en-US" sz="4400" b="1" dirty="0">
              <a:solidFill>
                <a:schemeClr val="accent2"/>
              </a:solidFill>
              <a:latin typeface="微软雅黑" pitchFamily="34" charset="-122"/>
              <a:ea typeface="微软雅黑" pitchFamily="34" charset="-122"/>
            </a:endParaRPr>
          </a:p>
        </p:txBody>
      </p:sp>
      <p:grpSp>
        <p:nvGrpSpPr>
          <p:cNvPr id="32" name="组合 31"/>
          <p:cNvGrpSpPr/>
          <p:nvPr/>
        </p:nvGrpSpPr>
        <p:grpSpPr>
          <a:xfrm>
            <a:off x="3462549" y="1563638"/>
            <a:ext cx="1197175" cy="1197175"/>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3419872" y="1822632"/>
            <a:ext cx="1257356" cy="677108"/>
          </a:xfrm>
          <a:prstGeom prst="rect">
            <a:avLst/>
          </a:prstGeom>
          <a:noFill/>
        </p:spPr>
        <p:txBody>
          <a:bodyPr wrap="square" lIns="0" tIns="0" rIns="0" bIns="0" rtlCol="0">
            <a:spAutoFit/>
          </a:bodyPr>
          <a:lstStyle/>
          <a:p>
            <a:pPr algn="ctr"/>
            <a:r>
              <a:rPr lang="zh-CN" altLang="en-US" sz="4400" b="1" dirty="0" smtClean="0">
                <a:solidFill>
                  <a:schemeClr val="accent3"/>
                </a:solidFill>
                <a:latin typeface="微软雅黑" pitchFamily="34" charset="-122"/>
                <a:ea typeface="微软雅黑" pitchFamily="34" charset="-122"/>
              </a:rPr>
              <a:t>谢</a:t>
            </a:r>
            <a:endParaRPr lang="zh-CN" altLang="en-US" sz="4400" b="1" dirty="0">
              <a:solidFill>
                <a:schemeClr val="accent3"/>
              </a:solidFill>
              <a:latin typeface="微软雅黑" pitchFamily="34" charset="-122"/>
              <a:ea typeface="微软雅黑" pitchFamily="34" charset="-122"/>
            </a:endParaRPr>
          </a:p>
        </p:txBody>
      </p:sp>
      <p:grpSp>
        <p:nvGrpSpPr>
          <p:cNvPr id="37" name="组合 36"/>
          <p:cNvGrpSpPr/>
          <p:nvPr/>
        </p:nvGrpSpPr>
        <p:grpSpPr>
          <a:xfrm>
            <a:off x="4398652" y="1563638"/>
            <a:ext cx="1197175" cy="1197175"/>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45"/>
          <p:cNvSpPr txBox="1"/>
          <p:nvPr/>
        </p:nvSpPr>
        <p:spPr>
          <a:xfrm>
            <a:off x="4355976" y="1822632"/>
            <a:ext cx="1257356" cy="677108"/>
          </a:xfrm>
          <a:prstGeom prst="rect">
            <a:avLst/>
          </a:prstGeom>
          <a:noFill/>
        </p:spPr>
        <p:txBody>
          <a:bodyPr wrap="square" lIns="0" tIns="0" rIns="0" bIns="0" rtlCol="0">
            <a:spAutoFit/>
          </a:bodyPr>
          <a:lstStyle/>
          <a:p>
            <a:pPr algn="ctr"/>
            <a:r>
              <a:rPr lang="zh-CN" altLang="en-US" sz="4400" b="1" dirty="0" smtClean="0">
                <a:solidFill>
                  <a:schemeClr val="accent4"/>
                </a:solidFill>
                <a:latin typeface="微软雅黑" pitchFamily="34" charset="-122"/>
                <a:ea typeface="微软雅黑" pitchFamily="34" charset="-122"/>
              </a:rPr>
              <a:t>观</a:t>
            </a:r>
            <a:endParaRPr lang="zh-CN" altLang="en-US" sz="4400" b="1" dirty="0">
              <a:solidFill>
                <a:schemeClr val="accent4"/>
              </a:solidFill>
              <a:latin typeface="微软雅黑" pitchFamily="34" charset="-122"/>
              <a:ea typeface="微软雅黑" pitchFamily="34" charset="-122"/>
            </a:endParaRPr>
          </a:p>
        </p:txBody>
      </p:sp>
      <p:grpSp>
        <p:nvGrpSpPr>
          <p:cNvPr id="47" name="组合 46"/>
          <p:cNvGrpSpPr/>
          <p:nvPr/>
        </p:nvGrpSpPr>
        <p:grpSpPr>
          <a:xfrm>
            <a:off x="5406765" y="1563638"/>
            <a:ext cx="1197175" cy="1197175"/>
            <a:chOff x="304800" y="673100"/>
            <a:chExt cx="4000500" cy="4000500"/>
          </a:xfrm>
          <a:effectLst>
            <a:outerShdw blurRad="444500" dist="254000" dir="8100000" algn="tr" rotWithShape="0">
              <a:prstClr val="black">
                <a:alpha val="50000"/>
              </a:prstClr>
            </a:outerShdw>
          </a:effectLst>
        </p:grpSpPr>
        <p:sp>
          <p:nvSpPr>
            <p:cNvPr id="48" name="同心圆 4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椭圆 4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0" name="TextBox 49"/>
          <p:cNvSpPr txBox="1"/>
          <p:nvPr/>
        </p:nvSpPr>
        <p:spPr>
          <a:xfrm>
            <a:off x="5364088" y="1822632"/>
            <a:ext cx="1257356" cy="677108"/>
          </a:xfrm>
          <a:prstGeom prst="rect">
            <a:avLst/>
          </a:prstGeom>
          <a:noFill/>
        </p:spPr>
        <p:txBody>
          <a:bodyPr wrap="square" lIns="0" tIns="0" rIns="0" bIns="0" rtlCol="0">
            <a:spAutoFit/>
          </a:bodyPr>
          <a:lstStyle/>
          <a:p>
            <a:pPr algn="ctr"/>
            <a:r>
              <a:rPr lang="zh-CN" altLang="en-US" sz="4400" b="1" dirty="0" smtClean="0">
                <a:solidFill>
                  <a:schemeClr val="accent5"/>
                </a:solidFill>
                <a:latin typeface="微软雅黑" pitchFamily="34" charset="-122"/>
                <a:ea typeface="微软雅黑" pitchFamily="34" charset="-122"/>
              </a:rPr>
              <a:t>赏</a:t>
            </a:r>
            <a:endParaRPr lang="zh-CN" altLang="en-US" sz="4400" b="1" dirty="0">
              <a:solidFill>
                <a:schemeClr val="accent5"/>
              </a:solidFill>
              <a:latin typeface="微软雅黑" pitchFamily="34" charset="-122"/>
              <a:ea typeface="微软雅黑" pitchFamily="34" charset="-122"/>
            </a:endParaRPr>
          </a:p>
        </p:txBody>
      </p:sp>
      <p:sp>
        <p:nvSpPr>
          <p:cNvPr id="51" name="TextBox 50"/>
          <p:cNvSpPr txBox="1"/>
          <p:nvPr/>
        </p:nvSpPr>
        <p:spPr>
          <a:xfrm>
            <a:off x="3448010" y="3395194"/>
            <a:ext cx="2276118" cy="184666"/>
          </a:xfrm>
          <a:prstGeom prst="rect">
            <a:avLst/>
          </a:prstGeom>
          <a:noFill/>
        </p:spPr>
        <p:txBody>
          <a:bodyPr wrap="square" lIns="0" tIns="0" rIns="0" bIns="0" rtlCol="0">
            <a:spAutoFit/>
          </a:bodyPr>
          <a:lstStyle/>
          <a:p>
            <a:r>
              <a:rPr lang="zh-CN" altLang="en-US" sz="1200" dirty="0" smtClean="0">
                <a:latin typeface="微软雅黑" pitchFamily="34" charset="-122"/>
                <a:ea typeface="微软雅黑" pitchFamily="34" charset="-122"/>
              </a:rPr>
              <a:t>汇报人：</a:t>
            </a:r>
            <a:r>
              <a:rPr lang="en-US" altLang="zh-CN" sz="1200" dirty="0" smtClean="0">
                <a:latin typeface="微软雅黑" pitchFamily="34" charset="-122"/>
                <a:ea typeface="微软雅黑" pitchFamily="34" charset="-122"/>
              </a:rPr>
              <a:t>XXX  </a:t>
            </a:r>
            <a:r>
              <a:rPr lang="zh-CN" altLang="en-US" sz="1200" dirty="0" smtClean="0">
                <a:latin typeface="微软雅黑" pitchFamily="34" charset="-122"/>
                <a:ea typeface="微软雅黑" pitchFamily="34" charset="-122"/>
              </a:rPr>
              <a:t>汇报时间：</a:t>
            </a:r>
            <a:r>
              <a:rPr lang="en-US" altLang="zh-CN" sz="1200" dirty="0" smtClean="0">
                <a:latin typeface="微软雅黑" pitchFamily="34" charset="-122"/>
                <a:ea typeface="微软雅黑" pitchFamily="34" charset="-122"/>
              </a:rPr>
              <a:t>XXXX</a:t>
            </a:r>
            <a:endParaRPr lang="zh-CN" altLang="en-US" sz="1200" dirty="0" smtClean="0">
              <a:latin typeface="微软雅黑" pitchFamily="34" charset="-122"/>
              <a:ea typeface="微软雅黑" pitchFamily="34" charset="-122"/>
            </a:endParaRPr>
          </a:p>
        </p:txBody>
      </p:sp>
      <p:grpSp>
        <p:nvGrpSpPr>
          <p:cNvPr id="53" name="Group 7"/>
          <p:cNvGrpSpPr>
            <a:grpSpLocks/>
          </p:cNvGrpSpPr>
          <p:nvPr/>
        </p:nvGrpSpPr>
        <p:grpSpPr bwMode="auto">
          <a:xfrm>
            <a:off x="2771800" y="3865982"/>
            <a:ext cx="361950" cy="361950"/>
            <a:chOff x="0" y="0"/>
            <a:chExt cx="965499" cy="965499"/>
          </a:xfrm>
        </p:grpSpPr>
        <p:sp>
          <p:nvSpPr>
            <p:cNvPr id="54" name="AutoShape 8" descr="tile_paper_medgray.png"/>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blipFill dpi="0" rotWithShape="0">
              <a:blip r:embed="rId4" cstate="print"/>
              <a:srcRect/>
              <a:tile tx="0" ty="0" sx="100000" sy="100000" flip="none" algn="tl"/>
            </a:bli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55" name="AutoShape 9"/>
            <p:cNvSpPr>
              <a:spLocks/>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56" name="Group 10"/>
          <p:cNvGrpSpPr>
            <a:grpSpLocks/>
          </p:cNvGrpSpPr>
          <p:nvPr/>
        </p:nvGrpSpPr>
        <p:grpSpPr bwMode="auto">
          <a:xfrm>
            <a:off x="3398664" y="3865982"/>
            <a:ext cx="361950" cy="361950"/>
            <a:chOff x="0" y="0"/>
            <a:chExt cx="965499" cy="965499"/>
          </a:xfrm>
        </p:grpSpPr>
        <p:sp>
          <p:nvSpPr>
            <p:cNvPr id="57" name="AutoShape 11"/>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44CEB9"/>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58" name="AutoShape 12"/>
            <p:cNvSpPr>
              <a:spLocks/>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59" name="Group 13"/>
          <p:cNvGrpSpPr>
            <a:grpSpLocks/>
          </p:cNvGrpSpPr>
          <p:nvPr/>
        </p:nvGrpSpPr>
        <p:grpSpPr bwMode="auto">
          <a:xfrm>
            <a:off x="4054698" y="3865982"/>
            <a:ext cx="362546" cy="361950"/>
            <a:chOff x="0" y="0"/>
            <a:chExt cx="965499" cy="965499"/>
          </a:xfrm>
        </p:grpSpPr>
        <p:sp>
          <p:nvSpPr>
            <p:cNvPr id="60" name="AutoShape 14"/>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99CD46"/>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1" name="AutoShape 15"/>
            <p:cNvSpPr>
              <a:spLocks/>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2" name="Group 16"/>
          <p:cNvGrpSpPr>
            <a:grpSpLocks/>
          </p:cNvGrpSpPr>
          <p:nvPr/>
        </p:nvGrpSpPr>
        <p:grpSpPr bwMode="auto">
          <a:xfrm>
            <a:off x="4663704" y="3865982"/>
            <a:ext cx="361950" cy="361950"/>
            <a:chOff x="0" y="0"/>
            <a:chExt cx="965499" cy="965499"/>
          </a:xfrm>
        </p:grpSpPr>
        <p:sp>
          <p:nvSpPr>
            <p:cNvPr id="63" name="AutoShape 17"/>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E8BB4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4" name="AutoShape 18"/>
            <p:cNvSpPr>
              <a:spLocks/>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5" name="Group 19"/>
          <p:cNvGrpSpPr>
            <a:grpSpLocks/>
          </p:cNvGrpSpPr>
          <p:nvPr/>
        </p:nvGrpSpPr>
        <p:grpSpPr bwMode="auto">
          <a:xfrm>
            <a:off x="5320333" y="3865982"/>
            <a:ext cx="361950" cy="361950"/>
            <a:chOff x="0" y="0"/>
            <a:chExt cx="965499" cy="965499"/>
          </a:xfrm>
        </p:grpSpPr>
        <p:sp>
          <p:nvSpPr>
            <p:cNvPr id="66" name="AutoShape 20"/>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55B5FC"/>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67" name="AutoShape 21"/>
            <p:cNvSpPr>
              <a:spLocks/>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68" name="Group 22"/>
          <p:cNvGrpSpPr>
            <a:grpSpLocks/>
          </p:cNvGrpSpPr>
          <p:nvPr/>
        </p:nvGrpSpPr>
        <p:grpSpPr bwMode="auto">
          <a:xfrm>
            <a:off x="5976367" y="3865982"/>
            <a:ext cx="361950" cy="361950"/>
            <a:chOff x="0" y="0"/>
            <a:chExt cx="965499" cy="965499"/>
          </a:xfrm>
        </p:grpSpPr>
        <p:sp>
          <p:nvSpPr>
            <p:cNvPr id="69"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rgbClr val="3E88BD"/>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70"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Tree>
    <p:custDataLst>
      <p:tags r:id="rId1"/>
    </p:custDataLst>
    <p:extLst>
      <p:ext uri="{BB962C8B-B14F-4D97-AF65-F5344CB8AC3E}">
        <p14:creationId xmlns:p14="http://schemas.microsoft.com/office/powerpoint/2010/main" val="122862885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anim calcmode="lin" valueType="num">
                                      <p:cBhvr>
                                        <p:cTn id="10" dur="500" fill="hold"/>
                                        <p:tgtEl>
                                          <p:spTgt spid="28"/>
                                        </p:tgtEl>
                                        <p:attrNameLst>
                                          <p:attrName>ppt_x</p:attrName>
                                        </p:attrNameLst>
                                      </p:cBhvr>
                                      <p:tavLst>
                                        <p:tav tm="0">
                                          <p:val>
                                            <p:fltVal val="0.5"/>
                                          </p:val>
                                        </p:tav>
                                        <p:tav tm="100000">
                                          <p:val>
                                            <p:strVal val="#ppt_x"/>
                                          </p:val>
                                        </p:tav>
                                      </p:tavLst>
                                    </p:anim>
                                    <p:anim calcmode="lin" valueType="num">
                                      <p:cBhvr>
                                        <p:cTn id="11" dur="500" fill="hold"/>
                                        <p:tgtEl>
                                          <p:spTgt spid="28"/>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50"/>
                                  </p:stCondLst>
                                  <p:childTnLst>
                                    <p:set>
                                      <p:cBhvr>
                                        <p:cTn id="13" dur="1" fill="hold">
                                          <p:stCondLst>
                                            <p:cond delay="0"/>
                                          </p:stCondLst>
                                        </p:cTn>
                                        <p:tgtEl>
                                          <p:spTgt spid="32"/>
                                        </p:tgtEl>
                                        <p:attrNameLst>
                                          <p:attrName>style.visibility</p:attrName>
                                        </p:attrNameLst>
                                      </p:cBhvr>
                                      <p:to>
                                        <p:strVal val="visible"/>
                                      </p:to>
                                    </p:set>
                                    <p:anim calcmode="lin" valueType="num">
                                      <p:cBhvr>
                                        <p:cTn id="14" dur="500" fill="hold"/>
                                        <p:tgtEl>
                                          <p:spTgt spid="32"/>
                                        </p:tgtEl>
                                        <p:attrNameLst>
                                          <p:attrName>ppt_w</p:attrName>
                                        </p:attrNameLst>
                                      </p:cBhvr>
                                      <p:tavLst>
                                        <p:tav tm="0">
                                          <p:val>
                                            <p:fltVal val="0"/>
                                          </p:val>
                                        </p:tav>
                                        <p:tav tm="100000">
                                          <p:val>
                                            <p:strVal val="#ppt_w"/>
                                          </p:val>
                                        </p:tav>
                                      </p:tavLst>
                                    </p:anim>
                                    <p:anim calcmode="lin" valueType="num">
                                      <p:cBhvr>
                                        <p:cTn id="15" dur="500" fill="hold"/>
                                        <p:tgtEl>
                                          <p:spTgt spid="32"/>
                                        </p:tgtEl>
                                        <p:attrNameLst>
                                          <p:attrName>ppt_h</p:attrName>
                                        </p:attrNameLst>
                                      </p:cBhvr>
                                      <p:tavLst>
                                        <p:tav tm="0">
                                          <p:val>
                                            <p:fltVal val="0"/>
                                          </p:val>
                                        </p:tav>
                                        <p:tav tm="100000">
                                          <p:val>
                                            <p:strVal val="#ppt_h"/>
                                          </p:val>
                                        </p:tav>
                                      </p:tavLst>
                                    </p:anim>
                                    <p:animEffect transition="in" filter="fade">
                                      <p:cBhvr>
                                        <p:cTn id="16" dur="500"/>
                                        <p:tgtEl>
                                          <p:spTgt spid="32"/>
                                        </p:tgtEl>
                                      </p:cBhvr>
                                    </p:animEffect>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50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fltVal val="0"/>
                                          </p:val>
                                        </p:tav>
                                        <p:tav tm="100000">
                                          <p:val>
                                            <p:strVal val="#ppt_w"/>
                                          </p:val>
                                        </p:tav>
                                      </p:tavLst>
                                    </p:anim>
                                    <p:anim calcmode="lin" valueType="num">
                                      <p:cBhvr>
                                        <p:cTn id="22" dur="500" fill="hold"/>
                                        <p:tgtEl>
                                          <p:spTgt spid="37"/>
                                        </p:tgtEl>
                                        <p:attrNameLst>
                                          <p:attrName>ppt_h</p:attrName>
                                        </p:attrNameLst>
                                      </p:cBhvr>
                                      <p:tavLst>
                                        <p:tav tm="0">
                                          <p:val>
                                            <p:fltVal val="0"/>
                                          </p:val>
                                        </p:tav>
                                        <p:tav tm="100000">
                                          <p:val>
                                            <p:strVal val="#ppt_h"/>
                                          </p:val>
                                        </p:tav>
                                      </p:tavLst>
                                    </p:anim>
                                    <p:animEffect transition="in" filter="fade">
                                      <p:cBhvr>
                                        <p:cTn id="23" dur="500"/>
                                        <p:tgtEl>
                                          <p:spTgt spid="37"/>
                                        </p:tgtEl>
                                      </p:cBhvr>
                                    </p:animEffect>
                                    <p:anim calcmode="lin" valueType="num">
                                      <p:cBhvr>
                                        <p:cTn id="24" dur="500" fill="hold"/>
                                        <p:tgtEl>
                                          <p:spTgt spid="37"/>
                                        </p:tgtEl>
                                        <p:attrNameLst>
                                          <p:attrName>ppt_x</p:attrName>
                                        </p:attrNameLst>
                                      </p:cBhvr>
                                      <p:tavLst>
                                        <p:tav tm="0">
                                          <p:val>
                                            <p:fltVal val="0.5"/>
                                          </p:val>
                                        </p:tav>
                                        <p:tav tm="100000">
                                          <p:val>
                                            <p:strVal val="#ppt_x"/>
                                          </p:val>
                                        </p:tav>
                                      </p:tavLst>
                                    </p:anim>
                                    <p:anim calcmode="lin" valueType="num">
                                      <p:cBhvr>
                                        <p:cTn id="25" dur="500" fill="hold"/>
                                        <p:tgtEl>
                                          <p:spTgt spid="37"/>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750"/>
                                  </p:stCondLst>
                                  <p:childTnLst>
                                    <p:set>
                                      <p:cBhvr>
                                        <p:cTn id="27" dur="1" fill="hold">
                                          <p:stCondLst>
                                            <p:cond delay="0"/>
                                          </p:stCondLst>
                                        </p:cTn>
                                        <p:tgtEl>
                                          <p:spTgt spid="47"/>
                                        </p:tgtEl>
                                        <p:attrNameLst>
                                          <p:attrName>style.visibility</p:attrName>
                                        </p:attrNameLst>
                                      </p:cBhvr>
                                      <p:to>
                                        <p:strVal val="visible"/>
                                      </p:to>
                                    </p:set>
                                    <p:anim calcmode="lin" valueType="num">
                                      <p:cBhvr>
                                        <p:cTn id="28" dur="500" fill="hold"/>
                                        <p:tgtEl>
                                          <p:spTgt spid="47"/>
                                        </p:tgtEl>
                                        <p:attrNameLst>
                                          <p:attrName>ppt_w</p:attrName>
                                        </p:attrNameLst>
                                      </p:cBhvr>
                                      <p:tavLst>
                                        <p:tav tm="0">
                                          <p:val>
                                            <p:fltVal val="0"/>
                                          </p:val>
                                        </p:tav>
                                        <p:tav tm="100000">
                                          <p:val>
                                            <p:strVal val="#ppt_w"/>
                                          </p:val>
                                        </p:tav>
                                      </p:tavLst>
                                    </p:anim>
                                    <p:anim calcmode="lin" valueType="num">
                                      <p:cBhvr>
                                        <p:cTn id="29" dur="500" fill="hold"/>
                                        <p:tgtEl>
                                          <p:spTgt spid="47"/>
                                        </p:tgtEl>
                                        <p:attrNameLst>
                                          <p:attrName>ppt_h</p:attrName>
                                        </p:attrNameLst>
                                      </p:cBhvr>
                                      <p:tavLst>
                                        <p:tav tm="0">
                                          <p:val>
                                            <p:fltVal val="0"/>
                                          </p:val>
                                        </p:tav>
                                        <p:tav tm="100000">
                                          <p:val>
                                            <p:strVal val="#ppt_h"/>
                                          </p:val>
                                        </p:tav>
                                      </p:tavLst>
                                    </p:anim>
                                    <p:animEffect transition="in" filter="fade">
                                      <p:cBhvr>
                                        <p:cTn id="30" dur="500"/>
                                        <p:tgtEl>
                                          <p:spTgt spid="47"/>
                                        </p:tgtEl>
                                      </p:cBhvr>
                                    </p:animEffect>
                                    <p:anim calcmode="lin" valueType="num">
                                      <p:cBhvr>
                                        <p:cTn id="31" dur="500" fill="hold"/>
                                        <p:tgtEl>
                                          <p:spTgt spid="47"/>
                                        </p:tgtEl>
                                        <p:attrNameLst>
                                          <p:attrName>ppt_x</p:attrName>
                                        </p:attrNameLst>
                                      </p:cBhvr>
                                      <p:tavLst>
                                        <p:tav tm="0">
                                          <p:val>
                                            <p:fltVal val="0.5"/>
                                          </p:val>
                                        </p:tav>
                                        <p:tav tm="100000">
                                          <p:val>
                                            <p:strVal val="#ppt_x"/>
                                          </p:val>
                                        </p:tav>
                                      </p:tavLst>
                                    </p:anim>
                                    <p:anim calcmode="lin" valueType="num">
                                      <p:cBhvr>
                                        <p:cTn id="32" dur="500" fill="hold"/>
                                        <p:tgtEl>
                                          <p:spTgt spid="47"/>
                                        </p:tgtEl>
                                        <p:attrNameLst>
                                          <p:attrName>ppt_y</p:attrName>
                                        </p:attrNameLst>
                                      </p:cBhvr>
                                      <p:tavLst>
                                        <p:tav tm="0">
                                          <p:val>
                                            <p:fltVal val="0.5"/>
                                          </p:val>
                                        </p:tav>
                                        <p:tav tm="100000">
                                          <p:val>
                                            <p:strVal val="#ppt_y"/>
                                          </p:val>
                                        </p:tav>
                                      </p:tavLst>
                                    </p:anim>
                                  </p:childTnLst>
                                </p:cTn>
                              </p:par>
                            </p:childTnLst>
                          </p:cTn>
                        </p:par>
                        <p:par>
                          <p:cTn id="33" fill="hold">
                            <p:stCondLst>
                              <p:cond delay="1250"/>
                            </p:stCondLst>
                            <p:childTnLst>
                              <p:par>
                                <p:cTn id="34" presetID="42" presetClass="entr" presetSubtype="0" fill="hold" grpId="0" nodeType="after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anim calcmode="lin" valueType="num">
                                      <p:cBhvr>
                                        <p:cTn id="37" dur="500" fill="hold"/>
                                        <p:tgtEl>
                                          <p:spTgt spid="31"/>
                                        </p:tgtEl>
                                        <p:attrNameLst>
                                          <p:attrName>ppt_x</p:attrName>
                                        </p:attrNameLst>
                                      </p:cBhvr>
                                      <p:tavLst>
                                        <p:tav tm="0">
                                          <p:val>
                                            <p:strVal val="#ppt_x"/>
                                          </p:val>
                                        </p:tav>
                                        <p:tav tm="100000">
                                          <p:val>
                                            <p:strVal val="#ppt_x"/>
                                          </p:val>
                                        </p:tav>
                                      </p:tavLst>
                                    </p:anim>
                                    <p:anim calcmode="lin" valueType="num">
                                      <p:cBhvr>
                                        <p:cTn id="38" dur="500" fill="hold"/>
                                        <p:tgtEl>
                                          <p:spTgt spid="3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250"/>
                                  </p:stCondLst>
                                  <p:childTnLst>
                                    <p:set>
                                      <p:cBhvr>
                                        <p:cTn id="40" dur="1" fill="hold">
                                          <p:stCondLst>
                                            <p:cond delay="0"/>
                                          </p:stCondLst>
                                        </p:cTn>
                                        <p:tgtEl>
                                          <p:spTgt spid="36"/>
                                        </p:tgtEl>
                                        <p:attrNameLst>
                                          <p:attrName>style.visibility</p:attrName>
                                        </p:attrNameLst>
                                      </p:cBhvr>
                                      <p:to>
                                        <p:strVal val="visible"/>
                                      </p:to>
                                    </p:set>
                                    <p:animEffect transition="in" filter="fade">
                                      <p:cBhvr>
                                        <p:cTn id="41" dur="500"/>
                                        <p:tgtEl>
                                          <p:spTgt spid="36"/>
                                        </p:tgtEl>
                                      </p:cBhvr>
                                    </p:animEffect>
                                    <p:anim calcmode="lin" valueType="num">
                                      <p:cBhvr>
                                        <p:cTn id="42" dur="500" fill="hold"/>
                                        <p:tgtEl>
                                          <p:spTgt spid="36"/>
                                        </p:tgtEl>
                                        <p:attrNameLst>
                                          <p:attrName>ppt_x</p:attrName>
                                        </p:attrNameLst>
                                      </p:cBhvr>
                                      <p:tavLst>
                                        <p:tav tm="0">
                                          <p:val>
                                            <p:strVal val="#ppt_x"/>
                                          </p:val>
                                        </p:tav>
                                        <p:tav tm="100000">
                                          <p:val>
                                            <p:strVal val="#ppt_x"/>
                                          </p:val>
                                        </p:tav>
                                      </p:tavLst>
                                    </p:anim>
                                    <p:anim calcmode="lin" valueType="num">
                                      <p:cBhvr>
                                        <p:cTn id="43" dur="500" fill="hold"/>
                                        <p:tgtEl>
                                          <p:spTgt spid="36"/>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50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anim calcmode="lin" valueType="num">
                                      <p:cBhvr>
                                        <p:cTn id="47" dur="500" fill="hold"/>
                                        <p:tgtEl>
                                          <p:spTgt spid="46"/>
                                        </p:tgtEl>
                                        <p:attrNameLst>
                                          <p:attrName>ppt_x</p:attrName>
                                        </p:attrNameLst>
                                      </p:cBhvr>
                                      <p:tavLst>
                                        <p:tav tm="0">
                                          <p:val>
                                            <p:strVal val="#ppt_x"/>
                                          </p:val>
                                        </p:tav>
                                        <p:tav tm="100000">
                                          <p:val>
                                            <p:strVal val="#ppt_x"/>
                                          </p:val>
                                        </p:tav>
                                      </p:tavLst>
                                    </p:anim>
                                    <p:anim calcmode="lin" valueType="num">
                                      <p:cBhvr>
                                        <p:cTn id="48" dur="500" fill="hold"/>
                                        <p:tgtEl>
                                          <p:spTgt spid="46"/>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75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anim calcmode="lin" valueType="num">
                                      <p:cBhvr>
                                        <p:cTn id="52" dur="500" fill="hold"/>
                                        <p:tgtEl>
                                          <p:spTgt spid="50"/>
                                        </p:tgtEl>
                                        <p:attrNameLst>
                                          <p:attrName>ppt_x</p:attrName>
                                        </p:attrNameLst>
                                      </p:cBhvr>
                                      <p:tavLst>
                                        <p:tav tm="0">
                                          <p:val>
                                            <p:strVal val="#ppt_x"/>
                                          </p:val>
                                        </p:tav>
                                        <p:tav tm="100000">
                                          <p:val>
                                            <p:strVal val="#ppt_x"/>
                                          </p:val>
                                        </p:tav>
                                      </p:tavLst>
                                    </p:anim>
                                    <p:anim calcmode="lin" valueType="num">
                                      <p:cBhvr>
                                        <p:cTn id="53" dur="500" fill="hold"/>
                                        <p:tgtEl>
                                          <p:spTgt spid="50"/>
                                        </p:tgtEl>
                                        <p:attrNameLst>
                                          <p:attrName>ppt_y</p:attrName>
                                        </p:attrNameLst>
                                      </p:cBhvr>
                                      <p:tavLst>
                                        <p:tav tm="0">
                                          <p:val>
                                            <p:strVal val="#ppt_y+.1"/>
                                          </p:val>
                                        </p:tav>
                                        <p:tav tm="100000">
                                          <p:val>
                                            <p:strVal val="#ppt_y"/>
                                          </p:val>
                                        </p:tav>
                                      </p:tavLst>
                                    </p:anim>
                                  </p:childTnLst>
                                </p:cTn>
                              </p:par>
                            </p:childTnLst>
                          </p:cTn>
                        </p:par>
                        <p:par>
                          <p:cTn id="54" fill="hold">
                            <p:stCondLst>
                              <p:cond delay="2500"/>
                            </p:stCondLst>
                            <p:childTnLst>
                              <p:par>
                                <p:cTn id="55" presetID="47" presetClass="entr" presetSubtype="0" fill="hold" grpId="0" nodeType="after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anim calcmode="lin" valueType="num">
                                      <p:cBhvr>
                                        <p:cTn id="58" dur="500" fill="hold"/>
                                        <p:tgtEl>
                                          <p:spTgt spid="51"/>
                                        </p:tgtEl>
                                        <p:attrNameLst>
                                          <p:attrName>ppt_x</p:attrName>
                                        </p:attrNameLst>
                                      </p:cBhvr>
                                      <p:tavLst>
                                        <p:tav tm="0">
                                          <p:val>
                                            <p:strVal val="#ppt_x"/>
                                          </p:val>
                                        </p:tav>
                                        <p:tav tm="100000">
                                          <p:val>
                                            <p:strVal val="#ppt_x"/>
                                          </p:val>
                                        </p:tav>
                                      </p:tavLst>
                                    </p:anim>
                                    <p:anim calcmode="lin" valueType="num">
                                      <p:cBhvr>
                                        <p:cTn id="59" dur="500" fill="hold"/>
                                        <p:tgtEl>
                                          <p:spTgt spid="51"/>
                                        </p:tgtEl>
                                        <p:attrNameLst>
                                          <p:attrName>ppt_y</p:attrName>
                                        </p:attrNameLst>
                                      </p:cBhvr>
                                      <p:tavLst>
                                        <p:tav tm="0">
                                          <p:val>
                                            <p:strVal val="#ppt_y-.1"/>
                                          </p:val>
                                        </p:tav>
                                        <p:tav tm="100000">
                                          <p:val>
                                            <p:strVal val="#ppt_y"/>
                                          </p:val>
                                        </p:tav>
                                      </p:tavLst>
                                    </p:anim>
                                  </p:childTnLst>
                                </p:cTn>
                              </p:par>
                            </p:childTnLst>
                          </p:cTn>
                        </p:par>
                        <p:par>
                          <p:cTn id="60" fill="hold">
                            <p:stCondLst>
                              <p:cond delay="3000"/>
                            </p:stCondLst>
                            <p:childTnLst>
                              <p:par>
                                <p:cTn id="61" presetID="23" presetClass="entr" presetSubtype="16" fill="hold" nodeType="afterEffect">
                                  <p:stCondLst>
                                    <p:cond delay="100"/>
                                  </p:stCondLst>
                                  <p:childTnLst>
                                    <p:set>
                                      <p:cBhvr>
                                        <p:cTn id="62" dur="1" fill="hold">
                                          <p:stCondLst>
                                            <p:cond delay="0"/>
                                          </p:stCondLst>
                                        </p:cTn>
                                        <p:tgtEl>
                                          <p:spTgt spid="53"/>
                                        </p:tgtEl>
                                        <p:attrNameLst>
                                          <p:attrName>style.visibility</p:attrName>
                                        </p:attrNameLst>
                                      </p:cBhvr>
                                      <p:to>
                                        <p:strVal val="visible"/>
                                      </p:to>
                                    </p:set>
                                    <p:anim calcmode="lin" valueType="num">
                                      <p:cBhvr>
                                        <p:cTn id="63" dur="500" fill="hold"/>
                                        <p:tgtEl>
                                          <p:spTgt spid="53"/>
                                        </p:tgtEl>
                                        <p:attrNameLst>
                                          <p:attrName>ppt_w</p:attrName>
                                        </p:attrNameLst>
                                      </p:cBhvr>
                                      <p:tavLst>
                                        <p:tav tm="0">
                                          <p:val>
                                            <p:fltVal val="0"/>
                                          </p:val>
                                        </p:tav>
                                        <p:tav tm="100000">
                                          <p:val>
                                            <p:strVal val="#ppt_w"/>
                                          </p:val>
                                        </p:tav>
                                      </p:tavLst>
                                    </p:anim>
                                    <p:anim calcmode="lin" valueType="num">
                                      <p:cBhvr>
                                        <p:cTn id="64" dur="500" fill="hold"/>
                                        <p:tgtEl>
                                          <p:spTgt spid="53"/>
                                        </p:tgtEl>
                                        <p:attrNameLst>
                                          <p:attrName>ppt_h</p:attrName>
                                        </p:attrNameLst>
                                      </p:cBhvr>
                                      <p:tavLst>
                                        <p:tav tm="0">
                                          <p:val>
                                            <p:fltVal val="0"/>
                                          </p:val>
                                        </p:tav>
                                        <p:tav tm="100000">
                                          <p:val>
                                            <p:strVal val="#ppt_h"/>
                                          </p:val>
                                        </p:tav>
                                      </p:tavLst>
                                    </p:anim>
                                  </p:childTnLst>
                                </p:cTn>
                              </p:par>
                              <p:par>
                                <p:cTn id="65" presetID="23" presetClass="entr" presetSubtype="16" fill="hold" nodeType="withEffect">
                                  <p:stCondLst>
                                    <p:cond delay="250"/>
                                  </p:stCondLst>
                                  <p:childTnLst>
                                    <p:set>
                                      <p:cBhvr>
                                        <p:cTn id="66" dur="1" fill="hold">
                                          <p:stCondLst>
                                            <p:cond delay="0"/>
                                          </p:stCondLst>
                                        </p:cTn>
                                        <p:tgtEl>
                                          <p:spTgt spid="56"/>
                                        </p:tgtEl>
                                        <p:attrNameLst>
                                          <p:attrName>style.visibility</p:attrName>
                                        </p:attrNameLst>
                                      </p:cBhvr>
                                      <p:to>
                                        <p:strVal val="visible"/>
                                      </p:to>
                                    </p:set>
                                    <p:anim calcmode="lin" valueType="num">
                                      <p:cBhvr>
                                        <p:cTn id="67" dur="500" fill="hold"/>
                                        <p:tgtEl>
                                          <p:spTgt spid="56"/>
                                        </p:tgtEl>
                                        <p:attrNameLst>
                                          <p:attrName>ppt_w</p:attrName>
                                        </p:attrNameLst>
                                      </p:cBhvr>
                                      <p:tavLst>
                                        <p:tav tm="0">
                                          <p:val>
                                            <p:fltVal val="0"/>
                                          </p:val>
                                        </p:tav>
                                        <p:tav tm="100000">
                                          <p:val>
                                            <p:strVal val="#ppt_w"/>
                                          </p:val>
                                        </p:tav>
                                      </p:tavLst>
                                    </p:anim>
                                    <p:anim calcmode="lin" valueType="num">
                                      <p:cBhvr>
                                        <p:cTn id="68" dur="500" fill="hold"/>
                                        <p:tgtEl>
                                          <p:spTgt spid="56"/>
                                        </p:tgtEl>
                                        <p:attrNameLst>
                                          <p:attrName>ppt_h</p:attrName>
                                        </p:attrNameLst>
                                      </p:cBhvr>
                                      <p:tavLst>
                                        <p:tav tm="0">
                                          <p:val>
                                            <p:fltVal val="0"/>
                                          </p:val>
                                        </p:tav>
                                        <p:tav tm="100000">
                                          <p:val>
                                            <p:strVal val="#ppt_h"/>
                                          </p:val>
                                        </p:tav>
                                      </p:tavLst>
                                    </p:anim>
                                  </p:childTnLst>
                                </p:cTn>
                              </p:par>
                              <p:par>
                                <p:cTn id="69" presetID="23" presetClass="entr" presetSubtype="16" fill="hold" nodeType="withEffect">
                                  <p:stCondLst>
                                    <p:cond delay="500"/>
                                  </p:stCondLst>
                                  <p:childTnLst>
                                    <p:set>
                                      <p:cBhvr>
                                        <p:cTn id="70" dur="1" fill="hold">
                                          <p:stCondLst>
                                            <p:cond delay="0"/>
                                          </p:stCondLst>
                                        </p:cTn>
                                        <p:tgtEl>
                                          <p:spTgt spid="59"/>
                                        </p:tgtEl>
                                        <p:attrNameLst>
                                          <p:attrName>style.visibility</p:attrName>
                                        </p:attrNameLst>
                                      </p:cBhvr>
                                      <p:to>
                                        <p:strVal val="visible"/>
                                      </p:to>
                                    </p:set>
                                    <p:anim calcmode="lin" valueType="num">
                                      <p:cBhvr>
                                        <p:cTn id="71" dur="500" fill="hold"/>
                                        <p:tgtEl>
                                          <p:spTgt spid="59"/>
                                        </p:tgtEl>
                                        <p:attrNameLst>
                                          <p:attrName>ppt_w</p:attrName>
                                        </p:attrNameLst>
                                      </p:cBhvr>
                                      <p:tavLst>
                                        <p:tav tm="0">
                                          <p:val>
                                            <p:fltVal val="0"/>
                                          </p:val>
                                        </p:tav>
                                        <p:tav tm="100000">
                                          <p:val>
                                            <p:strVal val="#ppt_w"/>
                                          </p:val>
                                        </p:tav>
                                      </p:tavLst>
                                    </p:anim>
                                    <p:anim calcmode="lin" valueType="num">
                                      <p:cBhvr>
                                        <p:cTn id="72" dur="500" fill="hold"/>
                                        <p:tgtEl>
                                          <p:spTgt spid="59"/>
                                        </p:tgtEl>
                                        <p:attrNameLst>
                                          <p:attrName>ppt_h</p:attrName>
                                        </p:attrNameLst>
                                      </p:cBhvr>
                                      <p:tavLst>
                                        <p:tav tm="0">
                                          <p:val>
                                            <p:fltVal val="0"/>
                                          </p:val>
                                        </p:tav>
                                        <p:tav tm="100000">
                                          <p:val>
                                            <p:strVal val="#ppt_h"/>
                                          </p:val>
                                        </p:tav>
                                      </p:tavLst>
                                    </p:anim>
                                  </p:childTnLst>
                                </p:cTn>
                              </p:par>
                              <p:par>
                                <p:cTn id="73" presetID="23" presetClass="entr" presetSubtype="16" fill="hold" nodeType="withEffect">
                                  <p:stCondLst>
                                    <p:cond delay="750"/>
                                  </p:stCondLst>
                                  <p:childTnLst>
                                    <p:set>
                                      <p:cBhvr>
                                        <p:cTn id="74" dur="1" fill="hold">
                                          <p:stCondLst>
                                            <p:cond delay="0"/>
                                          </p:stCondLst>
                                        </p:cTn>
                                        <p:tgtEl>
                                          <p:spTgt spid="62"/>
                                        </p:tgtEl>
                                        <p:attrNameLst>
                                          <p:attrName>style.visibility</p:attrName>
                                        </p:attrNameLst>
                                      </p:cBhvr>
                                      <p:to>
                                        <p:strVal val="visible"/>
                                      </p:to>
                                    </p:set>
                                    <p:anim calcmode="lin" valueType="num">
                                      <p:cBhvr>
                                        <p:cTn id="75" dur="500" fill="hold"/>
                                        <p:tgtEl>
                                          <p:spTgt spid="62"/>
                                        </p:tgtEl>
                                        <p:attrNameLst>
                                          <p:attrName>ppt_w</p:attrName>
                                        </p:attrNameLst>
                                      </p:cBhvr>
                                      <p:tavLst>
                                        <p:tav tm="0">
                                          <p:val>
                                            <p:fltVal val="0"/>
                                          </p:val>
                                        </p:tav>
                                        <p:tav tm="100000">
                                          <p:val>
                                            <p:strVal val="#ppt_w"/>
                                          </p:val>
                                        </p:tav>
                                      </p:tavLst>
                                    </p:anim>
                                    <p:anim calcmode="lin" valueType="num">
                                      <p:cBhvr>
                                        <p:cTn id="76" dur="500" fill="hold"/>
                                        <p:tgtEl>
                                          <p:spTgt spid="62"/>
                                        </p:tgtEl>
                                        <p:attrNameLst>
                                          <p:attrName>ppt_h</p:attrName>
                                        </p:attrNameLst>
                                      </p:cBhvr>
                                      <p:tavLst>
                                        <p:tav tm="0">
                                          <p:val>
                                            <p:fltVal val="0"/>
                                          </p:val>
                                        </p:tav>
                                        <p:tav tm="100000">
                                          <p:val>
                                            <p:strVal val="#ppt_h"/>
                                          </p:val>
                                        </p:tav>
                                      </p:tavLst>
                                    </p:anim>
                                  </p:childTnLst>
                                </p:cTn>
                              </p:par>
                              <p:par>
                                <p:cTn id="77" presetID="23" presetClass="entr" presetSubtype="16" fill="hold" nodeType="withEffect">
                                  <p:stCondLst>
                                    <p:cond delay="1000"/>
                                  </p:stCondLst>
                                  <p:childTnLst>
                                    <p:set>
                                      <p:cBhvr>
                                        <p:cTn id="78" dur="1" fill="hold">
                                          <p:stCondLst>
                                            <p:cond delay="0"/>
                                          </p:stCondLst>
                                        </p:cTn>
                                        <p:tgtEl>
                                          <p:spTgt spid="65"/>
                                        </p:tgtEl>
                                        <p:attrNameLst>
                                          <p:attrName>style.visibility</p:attrName>
                                        </p:attrNameLst>
                                      </p:cBhvr>
                                      <p:to>
                                        <p:strVal val="visible"/>
                                      </p:to>
                                    </p:set>
                                    <p:anim calcmode="lin" valueType="num">
                                      <p:cBhvr>
                                        <p:cTn id="79" dur="500" fill="hold"/>
                                        <p:tgtEl>
                                          <p:spTgt spid="65"/>
                                        </p:tgtEl>
                                        <p:attrNameLst>
                                          <p:attrName>ppt_w</p:attrName>
                                        </p:attrNameLst>
                                      </p:cBhvr>
                                      <p:tavLst>
                                        <p:tav tm="0">
                                          <p:val>
                                            <p:fltVal val="0"/>
                                          </p:val>
                                        </p:tav>
                                        <p:tav tm="100000">
                                          <p:val>
                                            <p:strVal val="#ppt_w"/>
                                          </p:val>
                                        </p:tav>
                                      </p:tavLst>
                                    </p:anim>
                                    <p:anim calcmode="lin" valueType="num">
                                      <p:cBhvr>
                                        <p:cTn id="80" dur="500" fill="hold"/>
                                        <p:tgtEl>
                                          <p:spTgt spid="65"/>
                                        </p:tgtEl>
                                        <p:attrNameLst>
                                          <p:attrName>ppt_h</p:attrName>
                                        </p:attrNameLst>
                                      </p:cBhvr>
                                      <p:tavLst>
                                        <p:tav tm="0">
                                          <p:val>
                                            <p:fltVal val="0"/>
                                          </p:val>
                                        </p:tav>
                                        <p:tav tm="100000">
                                          <p:val>
                                            <p:strVal val="#ppt_h"/>
                                          </p:val>
                                        </p:tav>
                                      </p:tavLst>
                                    </p:anim>
                                  </p:childTnLst>
                                </p:cTn>
                              </p:par>
                              <p:par>
                                <p:cTn id="81" presetID="23" presetClass="entr" presetSubtype="16" fill="hold" nodeType="withEffect">
                                  <p:stCondLst>
                                    <p:cond delay="1250"/>
                                  </p:stCondLst>
                                  <p:childTnLst>
                                    <p:set>
                                      <p:cBhvr>
                                        <p:cTn id="82" dur="1" fill="hold">
                                          <p:stCondLst>
                                            <p:cond delay="0"/>
                                          </p:stCondLst>
                                        </p:cTn>
                                        <p:tgtEl>
                                          <p:spTgt spid="68"/>
                                        </p:tgtEl>
                                        <p:attrNameLst>
                                          <p:attrName>style.visibility</p:attrName>
                                        </p:attrNameLst>
                                      </p:cBhvr>
                                      <p:to>
                                        <p:strVal val="visible"/>
                                      </p:to>
                                    </p:set>
                                    <p:anim calcmode="lin" valueType="num">
                                      <p:cBhvr>
                                        <p:cTn id="83" dur="500" fill="hold"/>
                                        <p:tgtEl>
                                          <p:spTgt spid="68"/>
                                        </p:tgtEl>
                                        <p:attrNameLst>
                                          <p:attrName>ppt_w</p:attrName>
                                        </p:attrNameLst>
                                      </p:cBhvr>
                                      <p:tavLst>
                                        <p:tav tm="0">
                                          <p:val>
                                            <p:fltVal val="0"/>
                                          </p:val>
                                        </p:tav>
                                        <p:tav tm="100000">
                                          <p:val>
                                            <p:strVal val="#ppt_w"/>
                                          </p:val>
                                        </p:tav>
                                      </p:tavLst>
                                    </p:anim>
                                    <p:anim calcmode="lin" valueType="num">
                                      <p:cBhvr>
                                        <p:cTn id="84" dur="500" fill="hold"/>
                                        <p:tgtEl>
                                          <p:spTgt spid="6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6" grpId="0"/>
      <p:bldP spid="46" grpId="0"/>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3628189" y="1129586"/>
            <a:ext cx="4101695" cy="599235"/>
            <a:chOff x="3710491" y="1059582"/>
            <a:chExt cx="4101695" cy="599235"/>
          </a:xfrm>
        </p:grpSpPr>
        <p:grpSp>
          <p:nvGrpSpPr>
            <p:cNvPr id="45" name="组合 44"/>
            <p:cNvGrpSpPr/>
            <p:nvPr/>
          </p:nvGrpSpPr>
          <p:grpSpPr>
            <a:xfrm>
              <a:off x="3710491" y="1059582"/>
              <a:ext cx="4101695" cy="599235"/>
              <a:chOff x="4139952" y="1170041"/>
              <a:chExt cx="3672408" cy="536519"/>
            </a:xfrm>
          </p:grpSpPr>
          <p:sp>
            <p:nvSpPr>
              <p:cNvPr id="47" name="圆角矩形 46"/>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8"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2"/>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246444" y="1253634"/>
                <a:ext cx="449515" cy="358234"/>
              </a:xfrm>
              <a:prstGeom prst="rect">
                <a:avLst/>
              </a:prstGeom>
              <a:noFill/>
            </p:spPr>
            <p:txBody>
              <a:bodyPr wrap="none" rtlCol="0">
                <a:spAutoFit/>
              </a:bodyPr>
              <a:lstStyle/>
              <a:p>
                <a:r>
                  <a:rPr lang="en-US" altLang="zh-CN" sz="2000" b="1" dirty="0" smtClean="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01</a:t>
                </a:r>
                <a:endParaRPr lang="zh-CN" altLang="en-US" sz="2000" b="1" dirty="0">
                  <a:solidFill>
                    <a:schemeClr val="accent2"/>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46" name="TextBox 45"/>
            <p:cNvSpPr txBox="1"/>
            <p:nvPr/>
          </p:nvSpPr>
          <p:spPr>
            <a:xfrm>
              <a:off x="5047052" y="1187322"/>
              <a:ext cx="2031325" cy="338554"/>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公司简介及团队介绍</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38661" y="2699651"/>
            <a:ext cx="4101695" cy="599235"/>
            <a:chOff x="3720963" y="2324915"/>
            <a:chExt cx="4101695" cy="599235"/>
          </a:xfrm>
        </p:grpSpPr>
        <p:grpSp>
          <p:nvGrpSpPr>
            <p:cNvPr id="51" name="组合 50"/>
            <p:cNvGrpSpPr/>
            <p:nvPr/>
          </p:nvGrpSpPr>
          <p:grpSpPr>
            <a:xfrm>
              <a:off x="3720963" y="2324915"/>
              <a:ext cx="4101695" cy="599235"/>
              <a:chOff x="4139952" y="1170041"/>
              <a:chExt cx="3672408" cy="536519"/>
            </a:xfrm>
          </p:grpSpPr>
          <p:sp>
            <p:nvSpPr>
              <p:cNvPr id="53" name="圆角矩形 52"/>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4"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4"/>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4246444" y="1253634"/>
                <a:ext cx="449515" cy="358234"/>
              </a:xfrm>
              <a:prstGeom prst="rect">
                <a:avLst/>
              </a:prstGeom>
              <a:noFill/>
            </p:spPr>
            <p:txBody>
              <a:bodyPr wrap="none" rtlCol="0">
                <a:spAutoFit/>
              </a:bodyPr>
              <a:lstStyle/>
              <a:p>
                <a:r>
                  <a:rPr lang="en-US" altLang="zh-CN" sz="2000" b="1" dirty="0" smtClean="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03</a:t>
                </a:r>
                <a:endParaRPr lang="zh-CN" altLang="en-US" sz="2000" b="1" dirty="0">
                  <a:solidFill>
                    <a:schemeClr val="accent4"/>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2" name="TextBox 51"/>
            <p:cNvSpPr txBox="1"/>
            <p:nvPr/>
          </p:nvSpPr>
          <p:spPr>
            <a:xfrm>
              <a:off x="5052944" y="2459745"/>
              <a:ext cx="2031325" cy="338554"/>
            </a:xfrm>
            <a:prstGeom prst="rect">
              <a:avLst/>
            </a:prstGeom>
            <a:no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单击此处添加</a:t>
              </a:r>
              <a:r>
                <a:rPr lang="zh-CN" altLang="en-US" sz="1600" b="1" dirty="0" smtClean="0">
                  <a:solidFill>
                    <a:schemeClr val="bg1"/>
                  </a:solidFill>
                  <a:latin typeface="微软雅黑" panose="020B0503020204020204" pitchFamily="34" charset="-122"/>
                  <a:ea typeface="微软雅黑" panose="020B0503020204020204" pitchFamily="34" charset="-122"/>
                </a:rPr>
                <a:t>标题三</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628189" y="3484685"/>
            <a:ext cx="4101695" cy="599235"/>
            <a:chOff x="3710491" y="3590249"/>
            <a:chExt cx="4101695" cy="599235"/>
          </a:xfrm>
        </p:grpSpPr>
        <p:grpSp>
          <p:nvGrpSpPr>
            <p:cNvPr id="57" name="组合 56"/>
            <p:cNvGrpSpPr/>
            <p:nvPr/>
          </p:nvGrpSpPr>
          <p:grpSpPr>
            <a:xfrm>
              <a:off x="3710491" y="3590249"/>
              <a:ext cx="4101695" cy="599235"/>
              <a:chOff x="4139952" y="1170041"/>
              <a:chExt cx="3672408" cy="536519"/>
            </a:xfrm>
          </p:grpSpPr>
          <p:sp>
            <p:nvSpPr>
              <p:cNvPr id="59" name="圆角矩形 58"/>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0"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5"/>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4246444" y="1253634"/>
                <a:ext cx="449515" cy="358234"/>
              </a:xfrm>
              <a:prstGeom prst="rect">
                <a:avLst/>
              </a:prstGeom>
              <a:noFill/>
            </p:spPr>
            <p:txBody>
              <a:bodyPr wrap="none" rtlCol="0">
                <a:spAutoFit/>
              </a:bodyPr>
              <a:lstStyle/>
              <a:p>
                <a:r>
                  <a:rPr lang="en-US" altLang="zh-CN" sz="2000" b="1" dirty="0" smtClean="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04</a:t>
                </a:r>
                <a:endParaRPr lang="zh-CN" altLang="en-US" sz="2000" b="1" dirty="0">
                  <a:solidFill>
                    <a:schemeClr val="accent5"/>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58" name="TextBox 57"/>
            <p:cNvSpPr txBox="1"/>
            <p:nvPr/>
          </p:nvSpPr>
          <p:spPr>
            <a:xfrm>
              <a:off x="5052944" y="3731087"/>
              <a:ext cx="2031325" cy="338554"/>
            </a:xfrm>
            <a:prstGeom prst="rect">
              <a:avLst/>
            </a:prstGeom>
            <a:noFill/>
          </p:spPr>
          <p:txBody>
            <a:bodyPr wrap="none" rtlCol="0">
              <a:spAutoFit/>
            </a:bodyPr>
            <a:lstStyle/>
            <a:p>
              <a:r>
                <a:rPr lang="zh-CN" altLang="en-US" sz="1600" b="1" dirty="0">
                  <a:solidFill>
                    <a:schemeClr val="bg1"/>
                  </a:solidFill>
                  <a:latin typeface="微软雅黑" panose="020B0503020204020204" pitchFamily="34" charset="-122"/>
                  <a:ea typeface="微软雅黑" panose="020B0503020204020204" pitchFamily="34" charset="-122"/>
                </a:rPr>
                <a:t>单击此处添加</a:t>
              </a:r>
              <a:r>
                <a:rPr lang="zh-CN" altLang="en-US" sz="1600" b="1" dirty="0" smtClean="0">
                  <a:solidFill>
                    <a:schemeClr val="bg1"/>
                  </a:solidFill>
                  <a:latin typeface="微软雅黑" panose="020B0503020204020204" pitchFamily="34" charset="-122"/>
                  <a:ea typeface="微软雅黑" panose="020B0503020204020204" pitchFamily="34" charset="-122"/>
                </a:rPr>
                <a:t>标题四</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3628189" y="1914617"/>
            <a:ext cx="4101695" cy="599235"/>
            <a:chOff x="3710491" y="1059582"/>
            <a:chExt cx="4101695" cy="599235"/>
          </a:xfrm>
        </p:grpSpPr>
        <p:grpSp>
          <p:nvGrpSpPr>
            <p:cNvPr id="63" name="组合 62"/>
            <p:cNvGrpSpPr/>
            <p:nvPr/>
          </p:nvGrpSpPr>
          <p:grpSpPr>
            <a:xfrm>
              <a:off x="3710491" y="1059582"/>
              <a:ext cx="4101695" cy="599235"/>
              <a:chOff x="4139952" y="1170041"/>
              <a:chExt cx="3672408" cy="536519"/>
            </a:xfrm>
          </p:grpSpPr>
          <p:sp>
            <p:nvSpPr>
              <p:cNvPr id="65" name="圆角矩形 64"/>
              <p:cNvSpPr/>
              <p:nvPr/>
            </p:nvSpPr>
            <p:spPr>
              <a:xfrm>
                <a:off x="4139952" y="1170041"/>
                <a:ext cx="3672408" cy="536519"/>
              </a:xfrm>
              <a:prstGeom prst="roundRect">
                <a:avLst>
                  <a:gd name="adj" fmla="val 50000"/>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6" name="圆角矩形 113"/>
              <p:cNvSpPr/>
              <p:nvPr/>
            </p:nvSpPr>
            <p:spPr>
              <a:xfrm>
                <a:off x="4716016" y="1250029"/>
                <a:ext cx="3005287" cy="389240"/>
              </a:xfrm>
              <a:custGeom>
                <a:avLst/>
                <a:gdLst/>
                <a:ahLst/>
                <a:cxnLst/>
                <a:rect l="l" t="t" r="r" b="b"/>
                <a:pathLst>
                  <a:path w="3005287" h="389240">
                    <a:moveTo>
                      <a:pt x="0" y="0"/>
                    </a:moveTo>
                    <a:lnTo>
                      <a:pt x="535610" y="0"/>
                    </a:lnTo>
                    <a:lnTo>
                      <a:pt x="792088" y="0"/>
                    </a:lnTo>
                    <a:lnTo>
                      <a:pt x="2810667" y="0"/>
                    </a:lnTo>
                    <a:cubicBezTo>
                      <a:pt x="2918153" y="0"/>
                      <a:pt x="3005287" y="87134"/>
                      <a:pt x="3005287" y="194620"/>
                    </a:cubicBezTo>
                    <a:lnTo>
                      <a:pt x="3005286" y="194620"/>
                    </a:lnTo>
                    <a:cubicBezTo>
                      <a:pt x="3005286" y="302106"/>
                      <a:pt x="2918152" y="389240"/>
                      <a:pt x="2810666" y="389240"/>
                    </a:cubicBezTo>
                    <a:lnTo>
                      <a:pt x="535610" y="389239"/>
                    </a:lnTo>
                    <a:lnTo>
                      <a:pt x="0" y="389239"/>
                    </a:lnTo>
                    <a:close/>
                  </a:path>
                </a:pathLst>
              </a:custGeom>
              <a:solidFill>
                <a:schemeClr val="accent3"/>
              </a:solidFill>
              <a:ln w="6350">
                <a:noFill/>
              </a:ln>
              <a:effectLst>
                <a:innerShdw blurRad="63500" dist="50800" dir="16200000">
                  <a:prstClr val="black">
                    <a:alpha val="3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7" name="TextBox 66"/>
              <p:cNvSpPr txBox="1"/>
              <p:nvPr/>
            </p:nvSpPr>
            <p:spPr>
              <a:xfrm>
                <a:off x="4246444" y="1253634"/>
                <a:ext cx="449515" cy="358234"/>
              </a:xfrm>
              <a:prstGeom prst="rect">
                <a:avLst/>
              </a:prstGeom>
              <a:noFill/>
            </p:spPr>
            <p:txBody>
              <a:bodyPr wrap="none" rtlCol="0">
                <a:spAutoFit/>
              </a:bodyPr>
              <a:lstStyle/>
              <a:p>
                <a:r>
                  <a:rPr lang="en-US" altLang="zh-CN" sz="2000" b="1" dirty="0" smtClean="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rPr>
                  <a:t>02</a:t>
                </a:r>
                <a:endParaRPr lang="zh-CN" altLang="en-US" sz="2000" b="1" dirty="0">
                  <a:solidFill>
                    <a:schemeClr val="accent3"/>
                  </a:solidFill>
                  <a:effectLst>
                    <a:innerShdw blurRad="63500" dist="50800" dir="10800000">
                      <a:prstClr val="black">
                        <a:alpha val="50000"/>
                      </a:prstClr>
                    </a:innerShdw>
                  </a:effectLst>
                  <a:latin typeface="微软雅黑" panose="020B0503020204020204" pitchFamily="34" charset="-122"/>
                  <a:ea typeface="微软雅黑" panose="020B0503020204020204" pitchFamily="34" charset="-122"/>
                </a:endParaRPr>
              </a:p>
            </p:txBody>
          </p:sp>
        </p:grpSp>
        <p:sp>
          <p:nvSpPr>
            <p:cNvPr id="64" name="TextBox 63"/>
            <p:cNvSpPr txBox="1"/>
            <p:nvPr/>
          </p:nvSpPr>
          <p:spPr>
            <a:xfrm>
              <a:off x="5047052" y="1187322"/>
              <a:ext cx="2031325" cy="338554"/>
            </a:xfrm>
            <a:prstGeom prst="rect">
              <a:avLst/>
            </a:prstGeom>
            <a:noFill/>
          </p:spPr>
          <p:txBody>
            <a:bodyPr wrap="none" rtlCol="0">
              <a:spAutoFit/>
            </a:bodyPr>
            <a:lstStyle/>
            <a:p>
              <a:r>
                <a:rPr lang="zh-CN" altLang="en-US" sz="1600" b="1" dirty="0" smtClean="0">
                  <a:solidFill>
                    <a:schemeClr val="bg1"/>
                  </a:solidFill>
                  <a:latin typeface="微软雅黑" panose="020B0503020204020204" pitchFamily="34" charset="-122"/>
                  <a:ea typeface="微软雅黑" panose="020B0503020204020204" pitchFamily="34" charset="-122"/>
                </a:rPr>
                <a:t>单击此处添加标题二</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68" name="组合 67"/>
          <p:cNvGrpSpPr/>
          <p:nvPr/>
        </p:nvGrpSpPr>
        <p:grpSpPr>
          <a:xfrm>
            <a:off x="1302305" y="2020643"/>
            <a:ext cx="1197175" cy="1197175"/>
            <a:chOff x="304800" y="673100"/>
            <a:chExt cx="4000500" cy="4000500"/>
          </a:xfrm>
          <a:effectLst>
            <a:outerShdw blurRad="444500" dist="254000" dir="8100000" algn="tr" rotWithShape="0">
              <a:prstClr val="black">
                <a:alpha val="5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0" name="椭圆 6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TextBox 70"/>
          <p:cNvSpPr txBox="1"/>
          <p:nvPr/>
        </p:nvSpPr>
        <p:spPr>
          <a:xfrm>
            <a:off x="1259632" y="2401471"/>
            <a:ext cx="1257356" cy="430887"/>
          </a:xfrm>
          <a:prstGeom prst="rect">
            <a:avLst/>
          </a:prstGeom>
          <a:noFill/>
        </p:spPr>
        <p:txBody>
          <a:bodyPr wrap="square" lIns="0" tIns="0" rIns="0" bIns="0" rtlCol="0">
            <a:spAutoFit/>
          </a:bodyPr>
          <a:lstStyle/>
          <a:p>
            <a:pPr algn="ctr"/>
            <a:r>
              <a:rPr lang="zh-CN" altLang="en-US" sz="2800" b="1" dirty="0" smtClean="0">
                <a:solidFill>
                  <a:schemeClr val="accent1"/>
                </a:solidFill>
                <a:latin typeface="微软雅黑" pitchFamily="34" charset="-122"/>
                <a:ea typeface="微软雅黑" pitchFamily="34" charset="-122"/>
              </a:rPr>
              <a:t>目录</a:t>
            </a:r>
            <a:endParaRPr lang="zh-CN" altLang="en-US" sz="2800" b="1" dirty="0">
              <a:solidFill>
                <a:schemeClr val="accent1"/>
              </a:solidFill>
              <a:latin typeface="微软雅黑" pitchFamily="34" charset="-122"/>
              <a:ea typeface="微软雅黑" pitchFamily="34" charset="-122"/>
            </a:endParaRPr>
          </a:p>
        </p:txBody>
      </p:sp>
      <p:sp>
        <p:nvSpPr>
          <p:cNvPr id="72" name="Freeform 5"/>
          <p:cNvSpPr>
            <a:spLocks/>
          </p:cNvSpPr>
          <p:nvPr/>
        </p:nvSpPr>
        <p:spPr bwMode="auto">
          <a:xfrm>
            <a:off x="2699792" y="1130176"/>
            <a:ext cx="651442" cy="295374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gradFill flip="none" rotWithShape="1">
            <a:gsLst>
              <a:gs pos="0">
                <a:schemeClr val="bg1"/>
              </a:gs>
              <a:gs pos="100000">
                <a:schemeClr val="bg1">
                  <a:lumMod val="85000"/>
                </a:schemeClr>
              </a:gs>
            </a:gsLst>
            <a:lin ang="0" scaled="1"/>
            <a:tileRect/>
          </a:gradFill>
          <a:ln w="12700">
            <a:gradFill>
              <a:gsLst>
                <a:gs pos="0">
                  <a:schemeClr val="bg1"/>
                </a:gs>
                <a:gs pos="100000">
                  <a:schemeClr val="bg1">
                    <a:lumMod val="85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mn-lt"/>
              <a:ea typeface="+mn-ea"/>
            </a:endParaRPr>
          </a:p>
        </p:txBody>
      </p:sp>
    </p:spTree>
    <p:extLst>
      <p:ext uri="{BB962C8B-B14F-4D97-AF65-F5344CB8AC3E}">
        <p14:creationId xmlns:p14="http://schemas.microsoft.com/office/powerpoint/2010/main" val="20721482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p:cTn id="7" dur="500" fill="hold"/>
                                        <p:tgtEl>
                                          <p:spTgt spid="68"/>
                                        </p:tgtEl>
                                        <p:attrNameLst>
                                          <p:attrName>ppt_w</p:attrName>
                                        </p:attrNameLst>
                                      </p:cBhvr>
                                      <p:tavLst>
                                        <p:tav tm="0">
                                          <p:val>
                                            <p:fltVal val="0"/>
                                          </p:val>
                                        </p:tav>
                                        <p:tav tm="100000">
                                          <p:val>
                                            <p:strVal val="#ppt_w"/>
                                          </p:val>
                                        </p:tav>
                                      </p:tavLst>
                                    </p:anim>
                                    <p:anim calcmode="lin" valueType="num">
                                      <p:cBhvr>
                                        <p:cTn id="8" dur="500" fill="hold"/>
                                        <p:tgtEl>
                                          <p:spTgt spid="68"/>
                                        </p:tgtEl>
                                        <p:attrNameLst>
                                          <p:attrName>ppt_h</p:attrName>
                                        </p:attrNameLst>
                                      </p:cBhvr>
                                      <p:tavLst>
                                        <p:tav tm="0">
                                          <p:val>
                                            <p:fltVal val="0"/>
                                          </p:val>
                                        </p:tav>
                                        <p:tav tm="100000">
                                          <p:val>
                                            <p:strVal val="#ppt_h"/>
                                          </p:val>
                                        </p:tav>
                                      </p:tavLst>
                                    </p:anim>
                                    <p:animEffect transition="in" filter="fade">
                                      <p:cBhvr>
                                        <p:cTn id="9" dur="500"/>
                                        <p:tgtEl>
                                          <p:spTgt spid="68"/>
                                        </p:tgtEl>
                                      </p:cBhvr>
                                    </p:animEffect>
                                    <p:anim calcmode="lin" valueType="num">
                                      <p:cBhvr>
                                        <p:cTn id="10" dur="500" fill="hold"/>
                                        <p:tgtEl>
                                          <p:spTgt spid="68"/>
                                        </p:tgtEl>
                                        <p:attrNameLst>
                                          <p:attrName>ppt_x</p:attrName>
                                        </p:attrNameLst>
                                      </p:cBhvr>
                                      <p:tavLst>
                                        <p:tav tm="0">
                                          <p:val>
                                            <p:fltVal val="0.5"/>
                                          </p:val>
                                        </p:tav>
                                        <p:tav tm="100000">
                                          <p:val>
                                            <p:strVal val="#ppt_x"/>
                                          </p:val>
                                        </p:tav>
                                      </p:tavLst>
                                    </p:anim>
                                    <p:anim calcmode="lin" valueType="num">
                                      <p:cBhvr>
                                        <p:cTn id="11" dur="500" fill="hold"/>
                                        <p:tgtEl>
                                          <p:spTgt spid="68"/>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42" presetClass="entr" presetSubtype="0" fill="hold" grpId="0" nodeType="after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anim calcmode="lin" valueType="num">
                                      <p:cBhvr>
                                        <p:cTn id="16" dur="500" fill="hold"/>
                                        <p:tgtEl>
                                          <p:spTgt spid="71"/>
                                        </p:tgtEl>
                                        <p:attrNameLst>
                                          <p:attrName>ppt_x</p:attrName>
                                        </p:attrNameLst>
                                      </p:cBhvr>
                                      <p:tavLst>
                                        <p:tav tm="0">
                                          <p:val>
                                            <p:strVal val="#ppt_x"/>
                                          </p:val>
                                        </p:tav>
                                        <p:tav tm="100000">
                                          <p:val>
                                            <p:strVal val="#ppt_x"/>
                                          </p:val>
                                        </p:tav>
                                      </p:tavLst>
                                    </p:anim>
                                    <p:anim calcmode="lin" valueType="num">
                                      <p:cBhvr>
                                        <p:cTn id="17" dur="500" fill="hold"/>
                                        <p:tgtEl>
                                          <p:spTgt spid="71"/>
                                        </p:tgtEl>
                                        <p:attrNameLst>
                                          <p:attrName>ppt_y</p:attrName>
                                        </p:attrNameLst>
                                      </p:cBhvr>
                                      <p:tavLst>
                                        <p:tav tm="0">
                                          <p:val>
                                            <p:strVal val="#ppt_y+.1"/>
                                          </p:val>
                                        </p:tav>
                                        <p:tav tm="100000">
                                          <p:val>
                                            <p:strVal val="#ppt_y"/>
                                          </p:val>
                                        </p:tav>
                                      </p:tavLst>
                                    </p:anim>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wipe(left)">
                                      <p:cBhvr>
                                        <p:cTn id="21" dur="500"/>
                                        <p:tgtEl>
                                          <p:spTgt spid="7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additive="base">
                                        <p:cTn id="25" dur="500"/>
                                        <p:tgtEl>
                                          <p:spTgt spid="43"/>
                                        </p:tgtEl>
                                        <p:attrNameLst>
                                          <p:attrName>ppt_x</p:attrName>
                                        </p:attrNameLst>
                                      </p:cBhvr>
                                      <p:tavLst>
                                        <p:tav tm="0">
                                          <p:val>
                                            <p:strVal val="#ppt_x-#ppt_w*1.125000"/>
                                          </p:val>
                                        </p:tav>
                                        <p:tav tm="100000">
                                          <p:val>
                                            <p:strVal val="#ppt_x"/>
                                          </p:val>
                                        </p:tav>
                                      </p:tavLst>
                                    </p:anim>
                                    <p:animEffect transition="in" filter="wipe(right)">
                                      <p:cBhvr>
                                        <p:cTn id="26" dur="500"/>
                                        <p:tgtEl>
                                          <p:spTgt spid="43"/>
                                        </p:tgtEl>
                                      </p:cBhvr>
                                    </p:animEffect>
                                  </p:childTnLst>
                                </p:cTn>
                              </p:par>
                            </p:childTnLst>
                          </p:cTn>
                        </p:par>
                        <p:par>
                          <p:cTn id="27" fill="hold">
                            <p:stCondLst>
                              <p:cond delay="2000"/>
                            </p:stCondLst>
                            <p:childTnLst>
                              <p:par>
                                <p:cTn id="28" presetID="12" presetClass="entr" presetSubtype="8" fill="hold" nodeType="afterEffect">
                                  <p:stCondLst>
                                    <p:cond delay="0"/>
                                  </p:stCondLst>
                                  <p:childTnLst>
                                    <p:set>
                                      <p:cBhvr>
                                        <p:cTn id="29" dur="1" fill="hold">
                                          <p:stCondLst>
                                            <p:cond delay="0"/>
                                          </p:stCondLst>
                                        </p:cTn>
                                        <p:tgtEl>
                                          <p:spTgt spid="62"/>
                                        </p:tgtEl>
                                        <p:attrNameLst>
                                          <p:attrName>style.visibility</p:attrName>
                                        </p:attrNameLst>
                                      </p:cBhvr>
                                      <p:to>
                                        <p:strVal val="visible"/>
                                      </p:to>
                                    </p:set>
                                    <p:anim calcmode="lin" valueType="num">
                                      <p:cBhvr additive="base">
                                        <p:cTn id="30" dur="500"/>
                                        <p:tgtEl>
                                          <p:spTgt spid="62"/>
                                        </p:tgtEl>
                                        <p:attrNameLst>
                                          <p:attrName>ppt_x</p:attrName>
                                        </p:attrNameLst>
                                      </p:cBhvr>
                                      <p:tavLst>
                                        <p:tav tm="0">
                                          <p:val>
                                            <p:strVal val="#ppt_x-#ppt_w*1.125000"/>
                                          </p:val>
                                        </p:tav>
                                        <p:tav tm="100000">
                                          <p:val>
                                            <p:strVal val="#ppt_x"/>
                                          </p:val>
                                        </p:tav>
                                      </p:tavLst>
                                    </p:anim>
                                    <p:animEffect transition="in" filter="wipe(right)">
                                      <p:cBhvr>
                                        <p:cTn id="31" dur="500"/>
                                        <p:tgtEl>
                                          <p:spTgt spid="62"/>
                                        </p:tgtEl>
                                      </p:cBhvr>
                                    </p:animEffect>
                                  </p:childTnLst>
                                </p:cTn>
                              </p:par>
                              <p:par>
                                <p:cTn id="32" presetID="12" presetClass="entr" presetSubtype="8" fill="hold" nodeType="withEffect">
                                  <p:stCondLst>
                                    <p:cond delay="600"/>
                                  </p:stCondLst>
                                  <p:childTnLst>
                                    <p:set>
                                      <p:cBhvr>
                                        <p:cTn id="33" dur="1" fill="hold">
                                          <p:stCondLst>
                                            <p:cond delay="0"/>
                                          </p:stCondLst>
                                        </p:cTn>
                                        <p:tgtEl>
                                          <p:spTgt spid="50"/>
                                        </p:tgtEl>
                                        <p:attrNameLst>
                                          <p:attrName>style.visibility</p:attrName>
                                        </p:attrNameLst>
                                      </p:cBhvr>
                                      <p:to>
                                        <p:strVal val="visible"/>
                                      </p:to>
                                    </p:set>
                                    <p:anim calcmode="lin" valueType="num">
                                      <p:cBhvr additive="base">
                                        <p:cTn id="34" dur="500"/>
                                        <p:tgtEl>
                                          <p:spTgt spid="50"/>
                                        </p:tgtEl>
                                        <p:attrNameLst>
                                          <p:attrName>ppt_x</p:attrName>
                                        </p:attrNameLst>
                                      </p:cBhvr>
                                      <p:tavLst>
                                        <p:tav tm="0">
                                          <p:val>
                                            <p:strVal val="#ppt_x-#ppt_w*1.125000"/>
                                          </p:val>
                                        </p:tav>
                                        <p:tav tm="100000">
                                          <p:val>
                                            <p:strVal val="#ppt_x"/>
                                          </p:val>
                                        </p:tav>
                                      </p:tavLst>
                                    </p:anim>
                                    <p:animEffect transition="in" filter="wipe(right)">
                                      <p:cBhvr>
                                        <p:cTn id="35" dur="500"/>
                                        <p:tgtEl>
                                          <p:spTgt spid="50"/>
                                        </p:tgtEl>
                                      </p:cBhvr>
                                    </p:animEffect>
                                  </p:childTnLst>
                                </p:cTn>
                              </p:par>
                              <p:par>
                                <p:cTn id="36" presetID="12" presetClass="entr" presetSubtype="8" fill="hold" nodeType="withEffect">
                                  <p:stCondLst>
                                    <p:cond delay="1100"/>
                                  </p:stCondLst>
                                  <p:childTnLst>
                                    <p:set>
                                      <p:cBhvr>
                                        <p:cTn id="37" dur="1" fill="hold">
                                          <p:stCondLst>
                                            <p:cond delay="0"/>
                                          </p:stCondLst>
                                        </p:cTn>
                                        <p:tgtEl>
                                          <p:spTgt spid="56"/>
                                        </p:tgtEl>
                                        <p:attrNameLst>
                                          <p:attrName>style.visibility</p:attrName>
                                        </p:attrNameLst>
                                      </p:cBhvr>
                                      <p:to>
                                        <p:strVal val="visible"/>
                                      </p:to>
                                    </p:set>
                                    <p:anim calcmode="lin" valueType="num">
                                      <p:cBhvr additive="base">
                                        <p:cTn id="38" dur="500"/>
                                        <p:tgtEl>
                                          <p:spTgt spid="56"/>
                                        </p:tgtEl>
                                        <p:attrNameLst>
                                          <p:attrName>ppt_x</p:attrName>
                                        </p:attrNameLst>
                                      </p:cBhvr>
                                      <p:tavLst>
                                        <p:tav tm="0">
                                          <p:val>
                                            <p:strVal val="#ppt_x-#ppt_w*1.125000"/>
                                          </p:val>
                                        </p:tav>
                                        <p:tav tm="100000">
                                          <p:val>
                                            <p:strVal val="#ppt_x"/>
                                          </p:val>
                                        </p:tav>
                                      </p:tavLst>
                                    </p:anim>
                                    <p:animEffect transition="in" filter="wipe(right)">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关于我们</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11" name="Image 12" descr="Divider Right.png"/>
          <p:cNvPicPr>
            <a:picLocks noChangeAspect="1"/>
          </p:cNvPicPr>
          <p:nvPr/>
        </p:nvPicPr>
        <p:blipFill>
          <a:blip r:embed="rId3" cstate="print"/>
          <a:stretch>
            <a:fillRect/>
          </a:stretch>
        </p:blipFill>
        <p:spPr>
          <a:xfrm flipH="1">
            <a:off x="2267744" y="457546"/>
            <a:ext cx="1523362" cy="52721"/>
          </a:xfrm>
          <a:prstGeom prst="rect">
            <a:avLst/>
          </a:prstGeom>
        </p:spPr>
      </p:pic>
      <p:sp>
        <p:nvSpPr>
          <p:cNvPr id="12"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13" name="Image 12" descr="Divider Right.png"/>
          <p:cNvPicPr>
            <a:picLocks noChangeAspect="1"/>
          </p:cNvPicPr>
          <p:nvPr/>
        </p:nvPicPr>
        <p:blipFill>
          <a:blip r:embed="rId3" cstate="print"/>
          <a:stretch>
            <a:fillRect/>
          </a:stretch>
        </p:blipFill>
        <p:spPr>
          <a:xfrm rot="10800000" flipH="1">
            <a:off x="5292080" y="457546"/>
            <a:ext cx="1523362" cy="52721"/>
          </a:xfrm>
          <a:prstGeom prst="rect">
            <a:avLst/>
          </a:prstGeom>
        </p:spPr>
      </p:pic>
      <p:sp>
        <p:nvSpPr>
          <p:cNvPr id="47" name="Rectangle 17"/>
          <p:cNvSpPr/>
          <p:nvPr/>
        </p:nvSpPr>
        <p:spPr>
          <a:xfrm>
            <a:off x="5508104" y="1373016"/>
            <a:ext cx="2712062" cy="6363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48" name="TextBox 47"/>
          <p:cNvSpPr txBox="1"/>
          <p:nvPr/>
        </p:nvSpPr>
        <p:spPr>
          <a:xfrm>
            <a:off x="5514332" y="1347616"/>
            <a:ext cx="3455377" cy="2554545"/>
          </a:xfrm>
          <a:prstGeom prst="rect">
            <a:avLst/>
          </a:prstGeom>
          <a:noFill/>
        </p:spPr>
        <p:txBody>
          <a:bodyPr wrap="square" rtlCol="0">
            <a:spAutoFit/>
          </a:bodyPr>
          <a:lstStyle/>
          <a:p>
            <a:r>
              <a:rPr lang="zh-CN" altLang="en-US" sz="4000" b="1" dirty="0" smtClean="0">
                <a:solidFill>
                  <a:srgbClr val="F7F7F0"/>
                </a:solidFill>
                <a:latin typeface="微软雅黑" panose="020B0503020204020204" pitchFamily="34" charset="-122"/>
                <a:ea typeface="微软雅黑" panose="020B0503020204020204" pitchFamily="34" charset="-122"/>
                <a:cs typeface="Open Sans Condensed" pitchFamily="34" charset="0"/>
              </a:rPr>
              <a:t>赢在起点</a:t>
            </a:r>
            <a:endParaRPr lang="en-US" sz="4000" b="1" dirty="0" smtClean="0">
              <a:solidFill>
                <a:srgbClr val="F7F7F0"/>
              </a:solidFill>
              <a:latin typeface="微软雅黑" panose="020B0503020204020204" pitchFamily="34" charset="-122"/>
              <a:ea typeface="微软雅黑" panose="020B0503020204020204" pitchFamily="34" charset="-122"/>
              <a:cs typeface="Open Sans Condensed" pitchFamily="34" charset="0"/>
            </a:endParaRPr>
          </a:p>
          <a:p>
            <a:r>
              <a:rPr lang="zh-CN" altLang="en-US" sz="4000" b="1" dirty="0" smtClean="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一切以</a:t>
            </a:r>
            <a:endParaRPr lang="en-US" sz="4000" b="1" dirty="0" smtClean="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endParaRPr>
          </a:p>
          <a:p>
            <a:r>
              <a:rPr lang="zh-CN" altLang="en-US" sz="4000" b="1" dirty="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客户需求</a:t>
            </a:r>
            <a:endParaRPr lang="en-US" sz="4000" b="1" dirty="0" smtClean="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endParaRPr>
          </a:p>
          <a:p>
            <a:r>
              <a:rPr lang="zh-CN" altLang="en-US" sz="4000" b="1" dirty="0" smtClean="0">
                <a:solidFill>
                  <a:schemeClr val="bg1">
                    <a:lumMod val="65000"/>
                  </a:schemeClr>
                </a:solidFill>
                <a:latin typeface="微软雅黑" panose="020B0503020204020204" pitchFamily="34" charset="-122"/>
                <a:ea typeface="微软雅黑" panose="020B0503020204020204" pitchFamily="34" charset="-122"/>
                <a:cs typeface="Open Sans Condensed" pitchFamily="34" charset="0"/>
              </a:rPr>
              <a:t>为</a:t>
            </a:r>
            <a:r>
              <a:rPr lang="zh-CN" altLang="en-US" sz="4000" b="1" dirty="0" smtClean="0">
                <a:solidFill>
                  <a:schemeClr val="accent2"/>
                </a:solidFill>
                <a:latin typeface="微软雅黑" panose="020B0503020204020204" pitchFamily="34" charset="-122"/>
                <a:ea typeface="微软雅黑" panose="020B0503020204020204" pitchFamily="34" charset="-122"/>
                <a:cs typeface="Open Sans Condensed" pitchFamily="34" charset="0"/>
              </a:rPr>
              <a:t>核心价值</a:t>
            </a:r>
            <a:endParaRPr lang="en-US" sz="4000" b="1" dirty="0">
              <a:solidFill>
                <a:schemeClr val="accent2"/>
              </a:solidFill>
              <a:latin typeface="微软雅黑" panose="020B0503020204020204" pitchFamily="34" charset="-122"/>
              <a:ea typeface="微软雅黑" panose="020B0503020204020204" pitchFamily="34" charset="-122"/>
              <a:cs typeface="Open Sans Condensed" pitchFamily="34" charset="0"/>
            </a:endParaRPr>
          </a:p>
        </p:txBody>
      </p:sp>
      <p:pic>
        <p:nvPicPr>
          <p:cNvPr id="49"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67766" y="1362015"/>
            <a:ext cx="4145041" cy="2642464"/>
          </a:xfrm>
          <a:prstGeom prst="rect">
            <a:avLst/>
          </a:prstGeom>
          <a:blipFill>
            <a:blip r:embed="rId5" cstate="print"/>
            <a:tile tx="0" ty="0" sx="100000" sy="100000" flip="none" algn="tl"/>
          </a:blipFill>
          <a:extLst/>
        </p:spPr>
      </p:pic>
      <p:sp>
        <p:nvSpPr>
          <p:cNvPr id="50" name="TextBox 49"/>
          <p:cNvSpPr txBox="1"/>
          <p:nvPr/>
        </p:nvSpPr>
        <p:spPr>
          <a:xfrm>
            <a:off x="4350763" y="4164943"/>
            <a:ext cx="2885537" cy="338554"/>
          </a:xfrm>
          <a:prstGeom prst="rect">
            <a:avLst/>
          </a:prstGeom>
          <a:noFill/>
        </p:spPr>
        <p:txBody>
          <a:bodyPr wrap="square" rtlCol="0">
            <a:spAutoFit/>
          </a:bodyPr>
          <a:lstStyle/>
          <a:p>
            <a:pPr algn="r"/>
            <a:r>
              <a:rPr lang="zh-CN" altLang="en-US" sz="1600" b="1" dirty="0" smtClean="0">
                <a:solidFill>
                  <a:schemeClr val="accent5"/>
                </a:solidFill>
                <a:latin typeface="微软雅黑" panose="020B0503020204020204" pitchFamily="34" charset="-122"/>
                <a:ea typeface="微软雅黑" panose="020B0503020204020204" pitchFamily="34" charset="-122"/>
              </a:rPr>
              <a:t>企业创始人</a:t>
            </a:r>
            <a:r>
              <a:rPr lang="en-US" altLang="zh-CN" sz="1600" b="1" dirty="0" smtClean="0">
                <a:solidFill>
                  <a:schemeClr val="accent5"/>
                </a:solidFill>
                <a:latin typeface="微软雅黑" panose="020B0503020204020204" pitchFamily="34" charset="-122"/>
                <a:ea typeface="微软雅黑" panose="020B0503020204020204" pitchFamily="34" charset="-122"/>
              </a:rPr>
              <a:t>-</a:t>
            </a:r>
            <a:r>
              <a:rPr lang="zh-CN" altLang="en-US" sz="1600" b="1" dirty="0" smtClean="0">
                <a:solidFill>
                  <a:schemeClr val="accent5"/>
                </a:solidFill>
                <a:latin typeface="微软雅黑" panose="020B0503020204020204" pitchFamily="34" charset="-122"/>
                <a:ea typeface="微软雅黑" panose="020B0503020204020204" pitchFamily="34" charset="-122"/>
              </a:rPr>
              <a:t>王某</a:t>
            </a:r>
            <a:endParaRPr lang="en-US" sz="1600" b="1" dirty="0">
              <a:solidFill>
                <a:schemeClr val="accent5"/>
              </a:solidFill>
              <a:latin typeface="微软雅黑" panose="020B0503020204020204" pitchFamily="34" charset="-122"/>
              <a:ea typeface="微软雅黑" panose="020B0503020204020204" pitchFamily="34" charset="-122"/>
            </a:endParaRPr>
          </a:p>
        </p:txBody>
      </p:sp>
      <p:cxnSp>
        <p:nvCxnSpPr>
          <p:cNvPr id="51" name="Straight Connector 21"/>
          <p:cNvCxnSpPr/>
          <p:nvPr/>
        </p:nvCxnSpPr>
        <p:spPr>
          <a:xfrm>
            <a:off x="5610635" y="4015478"/>
            <a:ext cx="2783006" cy="0"/>
          </a:xfrm>
          <a:prstGeom prst="line">
            <a:avLst/>
          </a:prstGeom>
          <a:ln w="38100">
            <a:solidFill>
              <a:schemeClr val="bg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6834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1000"/>
                                        <p:tgtEl>
                                          <p:spTgt spid="48"/>
                                        </p:tgtEl>
                                      </p:cBhvr>
                                    </p:animEffect>
                                    <p:anim calcmode="lin" valueType="num">
                                      <p:cBhvr>
                                        <p:cTn id="18" dur="1000" fill="hold"/>
                                        <p:tgtEl>
                                          <p:spTgt spid="48"/>
                                        </p:tgtEl>
                                        <p:attrNameLst>
                                          <p:attrName>ppt_x</p:attrName>
                                        </p:attrNameLst>
                                      </p:cBhvr>
                                      <p:tavLst>
                                        <p:tav tm="0">
                                          <p:val>
                                            <p:strVal val="#ppt_x"/>
                                          </p:val>
                                        </p:tav>
                                        <p:tav tm="100000">
                                          <p:val>
                                            <p:strVal val="#ppt_x"/>
                                          </p:val>
                                        </p:tav>
                                      </p:tavLst>
                                    </p:anim>
                                    <p:anim calcmode="lin" valueType="num">
                                      <p:cBhvr>
                                        <p:cTn id="19" dur="1000" fill="hold"/>
                                        <p:tgtEl>
                                          <p:spTgt spid="48"/>
                                        </p:tgtEl>
                                        <p:attrNameLst>
                                          <p:attrName>ppt_y</p:attrName>
                                        </p:attrNameLst>
                                      </p:cBhvr>
                                      <p:tavLst>
                                        <p:tav tm="0">
                                          <p:val>
                                            <p:strVal val="#ppt_y+.1"/>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1000"/>
                                        <p:tgtEl>
                                          <p:spTgt spid="5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团队介绍</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82" name="Image 12" descr="Divider Right.png"/>
          <p:cNvPicPr>
            <a:picLocks noChangeAspect="1"/>
          </p:cNvPicPr>
          <p:nvPr/>
        </p:nvPicPr>
        <p:blipFill>
          <a:blip r:embed="rId3" cstate="print"/>
          <a:stretch>
            <a:fillRect/>
          </a:stretch>
        </p:blipFill>
        <p:spPr>
          <a:xfrm flipH="1">
            <a:off x="2267744" y="457546"/>
            <a:ext cx="1523362" cy="52721"/>
          </a:xfrm>
          <a:prstGeom prst="rect">
            <a:avLst/>
          </a:prstGeom>
        </p:spPr>
      </p:pic>
      <p:sp>
        <p:nvSpPr>
          <p:cNvPr id="8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84" name="Image 12" descr="Divider Right.png"/>
          <p:cNvPicPr>
            <a:picLocks noChangeAspect="1"/>
          </p:cNvPicPr>
          <p:nvPr/>
        </p:nvPicPr>
        <p:blipFill>
          <a:blip r:embed="rId3" cstate="print"/>
          <a:stretch>
            <a:fillRect/>
          </a:stretch>
        </p:blipFill>
        <p:spPr>
          <a:xfrm rot="10800000" flipH="1">
            <a:off x="5292080" y="457546"/>
            <a:ext cx="1523362" cy="52721"/>
          </a:xfrm>
          <a:prstGeom prst="rect">
            <a:avLst/>
          </a:prstGeom>
        </p:spPr>
      </p:pic>
      <p:sp>
        <p:nvSpPr>
          <p:cNvPr id="95" name="TextBox 94"/>
          <p:cNvSpPr txBox="1"/>
          <p:nvPr/>
        </p:nvSpPr>
        <p:spPr>
          <a:xfrm>
            <a:off x="4087646" y="2617626"/>
            <a:ext cx="4444794" cy="761747"/>
          </a:xfrm>
          <a:prstGeom prst="rect">
            <a:avLst/>
          </a:prstGeom>
          <a:noFill/>
        </p:spPr>
        <p:txBody>
          <a:bodyPr wrap="square" lIns="0" tIns="0" rIns="0" bIns="0" rtlCol="0">
            <a:spAutoFit/>
          </a:bodyPr>
          <a:lstStyle/>
          <a:p>
            <a:pPr algn="just">
              <a:lnSpc>
                <a:spcPct val="150000"/>
              </a:lnSpc>
            </a:pPr>
            <a:r>
              <a:rPr lang="zh-CN" altLang="en-US" sz="1100" dirty="0" smtClean="0">
                <a:solidFill>
                  <a:schemeClr val="tx1">
                    <a:lumMod val="75000"/>
                    <a:lumOff val="25000"/>
                  </a:schemeClr>
                </a:solidFill>
                <a:latin typeface="微软雅黑" pitchFamily="34" charset="-122"/>
                <a:ea typeface="微软雅黑" pitchFamily="34" charset="-122"/>
              </a:rPr>
              <a:t>团队</a:t>
            </a:r>
            <a:r>
              <a:rPr lang="zh-CN" altLang="en-US" sz="1100" dirty="0">
                <a:solidFill>
                  <a:schemeClr val="tx1">
                    <a:lumMod val="75000"/>
                    <a:lumOff val="25000"/>
                  </a:schemeClr>
                </a:solidFill>
                <a:latin typeface="微软雅黑" pitchFamily="34" charset="-122"/>
                <a:ea typeface="微软雅黑" pitchFamily="34" charset="-122"/>
              </a:rPr>
              <a:t>是指拥有共同目标，并且具有不同能力的一小群人有意识</a:t>
            </a:r>
            <a:r>
              <a:rPr lang="zh-CN" altLang="en-US" sz="1100" dirty="0" smtClean="0">
                <a:solidFill>
                  <a:schemeClr val="tx1">
                    <a:lumMod val="75000"/>
                    <a:lumOff val="25000"/>
                  </a:schemeClr>
                </a:solidFill>
                <a:latin typeface="微软雅黑" pitchFamily="34" charset="-122"/>
                <a:ea typeface="微软雅黑" pitchFamily="34" charset="-122"/>
              </a:rPr>
              <a:t>的</a:t>
            </a:r>
            <a:endParaRPr lang="en-US" altLang="zh-CN" sz="1100" dirty="0" smtClean="0">
              <a:solidFill>
                <a:schemeClr val="tx1">
                  <a:lumMod val="75000"/>
                  <a:lumOff val="25000"/>
                </a:schemeClr>
              </a:solidFill>
              <a:latin typeface="微软雅黑" pitchFamily="34" charset="-122"/>
              <a:ea typeface="微软雅黑" pitchFamily="34" charset="-122"/>
            </a:endParaRPr>
          </a:p>
          <a:p>
            <a:pPr algn="just">
              <a:lnSpc>
                <a:spcPct val="150000"/>
              </a:lnSpc>
            </a:pPr>
            <a:r>
              <a:rPr lang="zh-CN" altLang="en-US" sz="1100" dirty="0" smtClean="0">
                <a:solidFill>
                  <a:schemeClr val="tx1">
                    <a:lumMod val="75000"/>
                    <a:lumOff val="25000"/>
                  </a:schemeClr>
                </a:solidFill>
                <a:latin typeface="微软雅黑" pitchFamily="34" charset="-122"/>
                <a:ea typeface="微软雅黑" pitchFamily="34" charset="-122"/>
              </a:rPr>
              <a:t>协调行为的</a:t>
            </a:r>
            <a:r>
              <a:rPr lang="zh-CN" altLang="en-US" sz="1100" dirty="0">
                <a:solidFill>
                  <a:schemeClr val="tx1">
                    <a:lumMod val="75000"/>
                    <a:lumOff val="25000"/>
                  </a:schemeClr>
                </a:solidFill>
                <a:latin typeface="微软雅黑" pitchFamily="34" charset="-122"/>
                <a:ea typeface="微软雅黑" pitchFamily="34" charset="-122"/>
              </a:rPr>
              <a:t>系统</a:t>
            </a:r>
            <a:r>
              <a:rPr lang="zh-CN" altLang="en-US" sz="1100" dirty="0" smtClean="0">
                <a:solidFill>
                  <a:schemeClr val="tx1">
                    <a:lumMod val="75000"/>
                    <a:lumOff val="25000"/>
                  </a:schemeClr>
                </a:solidFill>
                <a:latin typeface="微软雅黑" pitchFamily="34" charset="-122"/>
                <a:ea typeface="微软雅黑" pitchFamily="34" charset="-122"/>
              </a:rPr>
              <a:t>，这</a:t>
            </a:r>
            <a:r>
              <a:rPr lang="zh-CN" altLang="en-US" sz="1100" dirty="0">
                <a:solidFill>
                  <a:schemeClr val="tx1">
                    <a:lumMod val="75000"/>
                    <a:lumOff val="25000"/>
                  </a:schemeClr>
                </a:solidFill>
                <a:latin typeface="微软雅黑" pitchFamily="34" charset="-122"/>
                <a:ea typeface="微软雅黑" pitchFamily="34" charset="-122"/>
              </a:rPr>
              <a:t>群人就如同人的五官一样，共同协作维持</a:t>
            </a:r>
            <a:r>
              <a:rPr lang="zh-CN" altLang="en-US" sz="1100" dirty="0" smtClean="0">
                <a:solidFill>
                  <a:schemeClr val="tx1">
                    <a:lumMod val="75000"/>
                    <a:lumOff val="25000"/>
                  </a:schemeClr>
                </a:solidFill>
                <a:latin typeface="微软雅黑" pitchFamily="34" charset="-122"/>
                <a:ea typeface="微软雅黑" pitchFamily="34" charset="-122"/>
              </a:rPr>
              <a:t>一</a:t>
            </a:r>
            <a:endParaRPr lang="en-US" altLang="zh-CN" sz="1100" dirty="0" smtClean="0">
              <a:solidFill>
                <a:schemeClr val="tx1">
                  <a:lumMod val="75000"/>
                  <a:lumOff val="25000"/>
                </a:schemeClr>
              </a:solidFill>
              <a:latin typeface="微软雅黑" pitchFamily="34" charset="-122"/>
              <a:ea typeface="微软雅黑" pitchFamily="34" charset="-122"/>
            </a:endParaRPr>
          </a:p>
          <a:p>
            <a:pPr algn="just">
              <a:lnSpc>
                <a:spcPct val="150000"/>
              </a:lnSpc>
            </a:pPr>
            <a:r>
              <a:rPr lang="zh-CN" altLang="en-US" sz="1100" dirty="0" smtClean="0">
                <a:solidFill>
                  <a:schemeClr val="tx1">
                    <a:lumMod val="75000"/>
                    <a:lumOff val="25000"/>
                  </a:schemeClr>
                </a:solidFill>
                <a:latin typeface="微软雅黑" pitchFamily="34" charset="-122"/>
                <a:ea typeface="微软雅黑" pitchFamily="34" charset="-122"/>
              </a:rPr>
              <a:t>个人</a:t>
            </a:r>
            <a:r>
              <a:rPr lang="zh-CN" altLang="en-US" sz="1100" dirty="0">
                <a:solidFill>
                  <a:schemeClr val="tx1">
                    <a:lumMod val="75000"/>
                    <a:lumOff val="25000"/>
                  </a:schemeClr>
                </a:solidFill>
                <a:latin typeface="微软雅黑" pitchFamily="34" charset="-122"/>
                <a:ea typeface="微软雅黑" pitchFamily="34" charset="-122"/>
              </a:rPr>
              <a:t>的</a:t>
            </a:r>
            <a:r>
              <a:rPr lang="zh-CN" altLang="en-US" sz="1100" dirty="0" smtClean="0">
                <a:solidFill>
                  <a:schemeClr val="tx1">
                    <a:lumMod val="75000"/>
                    <a:lumOff val="25000"/>
                  </a:schemeClr>
                </a:solidFill>
                <a:latin typeface="微软雅黑" pitchFamily="34" charset="-122"/>
                <a:ea typeface="微软雅黑" pitchFamily="34" charset="-122"/>
              </a:rPr>
              <a:t>生存</a:t>
            </a:r>
            <a:r>
              <a:rPr lang="zh-CN" altLang="en-US" sz="1100" dirty="0">
                <a:solidFill>
                  <a:schemeClr val="tx1">
                    <a:lumMod val="75000"/>
                    <a:lumOff val="25000"/>
                  </a:schemeClr>
                </a:solidFill>
                <a:latin typeface="微软雅黑" pitchFamily="34" charset="-122"/>
                <a:ea typeface="微软雅黑" pitchFamily="34" charset="-122"/>
              </a:rPr>
              <a:t>，缺一不可</a:t>
            </a:r>
            <a:r>
              <a:rPr lang="zh-CN" altLang="en-US" sz="1100" dirty="0" smtClean="0">
                <a:solidFill>
                  <a:schemeClr val="tx1">
                    <a:lumMod val="75000"/>
                    <a:lumOff val="25000"/>
                  </a:schemeClr>
                </a:solidFill>
                <a:latin typeface="微软雅黑" pitchFamily="34" charset="-122"/>
                <a:ea typeface="微软雅黑" pitchFamily="34" charset="-122"/>
              </a:rPr>
              <a:t>。</a:t>
            </a:r>
            <a:endParaRPr lang="en-US" altLang="zh-CN" sz="1100" dirty="0" smtClean="0">
              <a:solidFill>
                <a:schemeClr val="tx1">
                  <a:lumMod val="75000"/>
                  <a:lumOff val="25000"/>
                </a:schemeClr>
              </a:solidFill>
              <a:latin typeface="微软雅黑" pitchFamily="34" charset="-122"/>
              <a:ea typeface="微软雅黑" pitchFamily="34" charset="-122"/>
            </a:endParaRPr>
          </a:p>
        </p:txBody>
      </p:sp>
      <p:grpSp>
        <p:nvGrpSpPr>
          <p:cNvPr id="97" name="组合 96"/>
          <p:cNvGrpSpPr/>
          <p:nvPr/>
        </p:nvGrpSpPr>
        <p:grpSpPr>
          <a:xfrm rot="5400000">
            <a:off x="3788866" y="1389952"/>
            <a:ext cx="1172844" cy="902720"/>
            <a:chOff x="5027106" y="2345385"/>
            <a:chExt cx="1172844" cy="902720"/>
          </a:xfrm>
        </p:grpSpPr>
        <p:grpSp>
          <p:nvGrpSpPr>
            <p:cNvPr id="98" name="组合 97"/>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0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TextBox 33"/>
            <p:cNvSpPr>
              <a:spLocks noChangeArrowheads="1"/>
            </p:cNvSpPr>
            <p:nvPr/>
          </p:nvSpPr>
          <p:spPr bwMode="auto">
            <a:xfrm rot="16200000">
              <a:off x="5141174"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2"/>
                  </a:solidFill>
                  <a:latin typeface="微软雅黑" pitchFamily="34" charset="-122"/>
                  <a:ea typeface="微软雅黑" pitchFamily="34" charset="-122"/>
                </a:rPr>
                <a:t>专业</a:t>
              </a:r>
              <a:endParaRPr lang="zh-CN" altLang="en-US" sz="2200" b="1" dirty="0">
                <a:solidFill>
                  <a:schemeClr val="accent2"/>
                </a:solidFill>
                <a:latin typeface="微软雅黑" pitchFamily="34" charset="-122"/>
                <a:ea typeface="微软雅黑" pitchFamily="34" charset="-122"/>
              </a:endParaRPr>
            </a:p>
          </p:txBody>
        </p:sp>
      </p:grpSp>
      <p:grpSp>
        <p:nvGrpSpPr>
          <p:cNvPr id="117" name="组合 116"/>
          <p:cNvGrpSpPr/>
          <p:nvPr/>
        </p:nvGrpSpPr>
        <p:grpSpPr>
          <a:xfrm rot="5400000">
            <a:off x="4860974" y="1389952"/>
            <a:ext cx="1172844" cy="902720"/>
            <a:chOff x="5027106" y="2345385"/>
            <a:chExt cx="1172844" cy="902720"/>
          </a:xfrm>
        </p:grpSpPr>
        <p:grpSp>
          <p:nvGrpSpPr>
            <p:cNvPr id="118" name="组合 117"/>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2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9" name="TextBox 33"/>
            <p:cNvSpPr>
              <a:spLocks noChangeArrowheads="1"/>
            </p:cNvSpPr>
            <p:nvPr/>
          </p:nvSpPr>
          <p:spPr bwMode="auto">
            <a:xfrm rot="16200000">
              <a:off x="5141174"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3"/>
                  </a:solidFill>
                  <a:latin typeface="微软雅黑" pitchFamily="34" charset="-122"/>
                  <a:ea typeface="微软雅黑" pitchFamily="34" charset="-122"/>
                </a:rPr>
                <a:t>活</a:t>
              </a:r>
              <a:r>
                <a:rPr lang="zh-CN" altLang="en-US" sz="2200" b="1" dirty="0">
                  <a:solidFill>
                    <a:schemeClr val="accent3"/>
                  </a:solidFill>
                  <a:latin typeface="微软雅黑" pitchFamily="34" charset="-122"/>
                  <a:ea typeface="微软雅黑" pitchFamily="34" charset="-122"/>
                </a:rPr>
                <a:t>力</a:t>
              </a:r>
            </a:p>
          </p:txBody>
        </p:sp>
      </p:grpSp>
      <p:grpSp>
        <p:nvGrpSpPr>
          <p:cNvPr id="122" name="组合 121"/>
          <p:cNvGrpSpPr/>
          <p:nvPr/>
        </p:nvGrpSpPr>
        <p:grpSpPr>
          <a:xfrm rot="5400000">
            <a:off x="5975649" y="1389952"/>
            <a:ext cx="1172844" cy="902720"/>
            <a:chOff x="5027106" y="2345385"/>
            <a:chExt cx="1172844" cy="902720"/>
          </a:xfrm>
        </p:grpSpPr>
        <p:grpSp>
          <p:nvGrpSpPr>
            <p:cNvPr id="123" name="组合 122"/>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2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6"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4" name="TextBox 33"/>
            <p:cNvSpPr>
              <a:spLocks noChangeArrowheads="1"/>
            </p:cNvSpPr>
            <p:nvPr/>
          </p:nvSpPr>
          <p:spPr bwMode="auto">
            <a:xfrm rot="16200000">
              <a:off x="5141176"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5"/>
                  </a:solidFill>
                  <a:latin typeface="微软雅黑" pitchFamily="34" charset="-122"/>
                  <a:ea typeface="微软雅黑" pitchFamily="34" charset="-122"/>
                </a:rPr>
                <a:t>用心</a:t>
              </a:r>
              <a:endParaRPr lang="zh-CN" altLang="en-US" sz="2200" b="1" dirty="0">
                <a:solidFill>
                  <a:schemeClr val="accent5"/>
                </a:solidFill>
                <a:latin typeface="微软雅黑" pitchFamily="34" charset="-122"/>
                <a:ea typeface="微软雅黑" pitchFamily="34" charset="-122"/>
              </a:endParaRPr>
            </a:p>
          </p:txBody>
        </p:sp>
      </p:grpSp>
      <p:grpSp>
        <p:nvGrpSpPr>
          <p:cNvPr id="127" name="组合 126"/>
          <p:cNvGrpSpPr/>
          <p:nvPr/>
        </p:nvGrpSpPr>
        <p:grpSpPr>
          <a:xfrm rot="5400000">
            <a:off x="7029226" y="1389952"/>
            <a:ext cx="1172844" cy="902720"/>
            <a:chOff x="5027106" y="2345385"/>
            <a:chExt cx="1172844" cy="902720"/>
          </a:xfrm>
        </p:grpSpPr>
        <p:grpSp>
          <p:nvGrpSpPr>
            <p:cNvPr id="128" name="组合 127"/>
            <p:cNvGrpSpPr/>
            <p:nvPr/>
          </p:nvGrpSpPr>
          <p:grpSpPr>
            <a:xfrm rot="5400000">
              <a:off x="5162168" y="2210323"/>
              <a:ext cx="902720" cy="1172844"/>
              <a:chOff x="4020870" y="2194485"/>
              <a:chExt cx="1102258" cy="1432090"/>
            </a:xfrm>
            <a:effectLst>
              <a:outerShdw blurRad="444500" dist="254000" dir="8100000" algn="tr" rotWithShape="0">
                <a:prstClr val="black">
                  <a:alpha val="50000"/>
                </a:prstClr>
              </a:outerShdw>
            </a:effectLst>
          </p:grpSpPr>
          <p:sp>
            <p:nvSpPr>
              <p:cNvPr id="130"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等腰三角形 42"/>
              <p:cNvSpPr/>
              <p:nvPr/>
            </p:nvSpPr>
            <p:spPr>
              <a:xfrm>
                <a:off x="4044926" y="2251926"/>
                <a:ext cx="1054141" cy="135059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9" name="TextBox 33"/>
            <p:cNvSpPr>
              <a:spLocks noChangeArrowheads="1"/>
            </p:cNvSpPr>
            <p:nvPr/>
          </p:nvSpPr>
          <p:spPr bwMode="auto">
            <a:xfrm rot="16200000">
              <a:off x="5141176" y="2640364"/>
              <a:ext cx="6788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sz="2200" b="1" dirty="0" smtClean="0">
                  <a:solidFill>
                    <a:schemeClr val="accent4"/>
                  </a:solidFill>
                  <a:latin typeface="微软雅黑" pitchFamily="34" charset="-122"/>
                  <a:ea typeface="微软雅黑" pitchFamily="34" charset="-122"/>
                </a:rPr>
                <a:t>创新</a:t>
              </a:r>
              <a:endParaRPr lang="zh-CN" altLang="en-US" sz="2200" b="1" dirty="0">
                <a:solidFill>
                  <a:schemeClr val="accent4"/>
                </a:solidFill>
                <a:latin typeface="微软雅黑" pitchFamily="34" charset="-122"/>
                <a:ea typeface="微软雅黑" pitchFamily="34" charset="-122"/>
              </a:endParaRPr>
            </a:p>
          </p:txBody>
        </p:sp>
      </p:grpSp>
      <p:pic>
        <p:nvPicPr>
          <p:cNvPr id="205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9596" y="1347616"/>
            <a:ext cx="2527851" cy="29466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2" name="矩形 1"/>
          <p:cNvSpPr/>
          <p:nvPr/>
        </p:nvSpPr>
        <p:spPr>
          <a:xfrm>
            <a:off x="3960440" y="3147815"/>
            <a:ext cx="4572000" cy="1084912"/>
          </a:xfrm>
          <a:prstGeom prst="rect">
            <a:avLst/>
          </a:prstGeom>
        </p:spPr>
        <p:txBody>
          <a:bodyPr>
            <a:spAutoFit/>
          </a:bodyPr>
          <a:lstStyle/>
          <a:p>
            <a:pPr algn="just">
              <a:lnSpc>
                <a:spcPct val="150000"/>
              </a:lnSpc>
            </a:pPr>
            <a:endParaRPr lang="en-US" altLang="zh-CN" sz="1100" dirty="0">
              <a:solidFill>
                <a:schemeClr val="tx1">
                  <a:lumMod val="75000"/>
                  <a:lumOff val="25000"/>
                </a:schemeClr>
              </a:solidFill>
              <a:latin typeface="微软雅黑" pitchFamily="34" charset="-122"/>
              <a:ea typeface="微软雅黑" pitchFamily="34" charset="-122"/>
            </a:endParaRPr>
          </a:p>
          <a:p>
            <a:pPr algn="just">
              <a:lnSpc>
                <a:spcPct val="150000"/>
              </a:lnSpc>
            </a:pPr>
            <a:r>
              <a:rPr lang="zh-CN" altLang="en-US" sz="1600" b="1" dirty="0">
                <a:solidFill>
                  <a:schemeClr val="tx1">
                    <a:lumMod val="75000"/>
                    <a:lumOff val="25000"/>
                  </a:schemeClr>
                </a:solidFill>
                <a:latin typeface="微软雅黑" pitchFamily="34" charset="-122"/>
                <a:ea typeface="微软雅黑" pitchFamily="34" charset="-122"/>
              </a:rPr>
              <a:t>我们是一支专业的团队 我们是一</a:t>
            </a:r>
            <a:r>
              <a:rPr lang="zh-CN" altLang="en-US" sz="1600" b="1" dirty="0" smtClean="0">
                <a:solidFill>
                  <a:schemeClr val="tx1">
                    <a:lumMod val="75000"/>
                    <a:lumOff val="25000"/>
                  </a:schemeClr>
                </a:solidFill>
                <a:latin typeface="微软雅黑" pitchFamily="34" charset="-122"/>
                <a:ea typeface="微软雅黑" pitchFamily="34" charset="-122"/>
              </a:rPr>
              <a:t>支活力的</a:t>
            </a:r>
            <a:r>
              <a:rPr lang="zh-CN" altLang="en-US" sz="1600" b="1" dirty="0">
                <a:solidFill>
                  <a:schemeClr val="tx1">
                    <a:lumMod val="75000"/>
                    <a:lumOff val="25000"/>
                  </a:schemeClr>
                </a:solidFill>
                <a:latin typeface="微软雅黑" pitchFamily="34" charset="-122"/>
                <a:ea typeface="微软雅黑" pitchFamily="34" charset="-122"/>
              </a:rPr>
              <a:t>团队</a:t>
            </a:r>
            <a:endParaRPr lang="en-US" altLang="zh-CN" sz="1600" dirty="0">
              <a:solidFill>
                <a:schemeClr val="tx1">
                  <a:lumMod val="75000"/>
                  <a:lumOff val="25000"/>
                </a:schemeClr>
              </a:solidFill>
              <a:latin typeface="微软雅黑" pitchFamily="34" charset="-122"/>
              <a:ea typeface="微软雅黑" pitchFamily="34" charset="-122"/>
            </a:endParaRPr>
          </a:p>
          <a:p>
            <a:pPr algn="just">
              <a:lnSpc>
                <a:spcPct val="150000"/>
              </a:lnSpc>
            </a:pPr>
            <a:r>
              <a:rPr lang="zh-CN" altLang="en-US" sz="1600" b="1" dirty="0">
                <a:solidFill>
                  <a:schemeClr val="tx1">
                    <a:lumMod val="75000"/>
                    <a:lumOff val="25000"/>
                  </a:schemeClr>
                </a:solidFill>
                <a:latin typeface="微软雅黑" pitchFamily="34" charset="-122"/>
                <a:ea typeface="微软雅黑" pitchFamily="34" charset="-122"/>
              </a:rPr>
              <a:t>我们是一</a:t>
            </a:r>
            <a:r>
              <a:rPr lang="zh-CN" altLang="en-US" sz="1600" b="1" dirty="0" smtClean="0">
                <a:solidFill>
                  <a:schemeClr val="tx1">
                    <a:lumMod val="75000"/>
                    <a:lumOff val="25000"/>
                  </a:schemeClr>
                </a:solidFill>
                <a:latin typeface="微软雅黑" pitchFamily="34" charset="-122"/>
                <a:ea typeface="微软雅黑" pitchFamily="34" charset="-122"/>
              </a:rPr>
              <a:t>支用心的</a:t>
            </a:r>
            <a:r>
              <a:rPr lang="zh-CN" altLang="en-US" sz="1600" b="1" dirty="0">
                <a:solidFill>
                  <a:schemeClr val="tx1">
                    <a:lumMod val="75000"/>
                    <a:lumOff val="25000"/>
                  </a:schemeClr>
                </a:solidFill>
                <a:latin typeface="微软雅黑" pitchFamily="34" charset="-122"/>
                <a:ea typeface="微软雅黑" pitchFamily="34" charset="-122"/>
              </a:rPr>
              <a:t>团队</a:t>
            </a:r>
            <a:r>
              <a:rPr lang="zh-CN" altLang="en-US" sz="1600" dirty="0">
                <a:solidFill>
                  <a:schemeClr val="tx1">
                    <a:lumMod val="75000"/>
                    <a:lumOff val="25000"/>
                  </a:schemeClr>
                </a:solidFill>
                <a:latin typeface="微软雅黑" pitchFamily="34" charset="-122"/>
                <a:ea typeface="微软雅黑" pitchFamily="34" charset="-122"/>
              </a:rPr>
              <a:t> </a:t>
            </a:r>
            <a:r>
              <a:rPr lang="zh-CN" altLang="en-US" sz="1600" b="1" dirty="0">
                <a:solidFill>
                  <a:schemeClr val="tx1">
                    <a:lumMod val="75000"/>
                    <a:lumOff val="25000"/>
                  </a:schemeClr>
                </a:solidFill>
                <a:latin typeface="微软雅黑" pitchFamily="34" charset="-122"/>
                <a:ea typeface="微软雅黑" pitchFamily="34" charset="-122"/>
              </a:rPr>
              <a:t>我们是一支创新的团队</a:t>
            </a:r>
            <a:endParaRPr lang="zh-CN" altLang="en-US" sz="1600"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824570970"/>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500"/>
                                        <p:tgtEl>
                                          <p:spTgt spid="2053"/>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97"/>
                                        </p:tgtEl>
                                        <p:attrNameLst>
                                          <p:attrName>style.visibility</p:attrName>
                                        </p:attrNameLst>
                                      </p:cBhvr>
                                      <p:to>
                                        <p:strVal val="visible"/>
                                      </p:to>
                                    </p:set>
                                    <p:anim calcmode="lin" valueType="num">
                                      <p:cBhvr additive="base">
                                        <p:cTn id="11" dur="500"/>
                                        <p:tgtEl>
                                          <p:spTgt spid="97"/>
                                        </p:tgtEl>
                                        <p:attrNameLst>
                                          <p:attrName>ppt_y</p:attrName>
                                        </p:attrNameLst>
                                      </p:cBhvr>
                                      <p:tavLst>
                                        <p:tav tm="0">
                                          <p:val>
                                            <p:strVal val="#ppt_y-#ppt_h*1.125000"/>
                                          </p:val>
                                        </p:tav>
                                        <p:tav tm="100000">
                                          <p:val>
                                            <p:strVal val="#ppt_y"/>
                                          </p:val>
                                        </p:tav>
                                      </p:tavLst>
                                    </p:anim>
                                    <p:animEffect transition="in" filter="wipe(down)">
                                      <p:cBhvr>
                                        <p:cTn id="12" dur="500"/>
                                        <p:tgtEl>
                                          <p:spTgt spid="97"/>
                                        </p:tgtEl>
                                      </p:cBhvr>
                                    </p:animEffect>
                                  </p:childTnLst>
                                </p:cTn>
                              </p:par>
                              <p:par>
                                <p:cTn id="13" presetID="12" presetClass="entr" presetSubtype="1" fill="hold" nodeType="withEffect">
                                  <p:stCondLst>
                                    <p:cond delay="250"/>
                                  </p:stCondLst>
                                  <p:childTnLst>
                                    <p:set>
                                      <p:cBhvr>
                                        <p:cTn id="14" dur="1" fill="hold">
                                          <p:stCondLst>
                                            <p:cond delay="0"/>
                                          </p:stCondLst>
                                        </p:cTn>
                                        <p:tgtEl>
                                          <p:spTgt spid="117"/>
                                        </p:tgtEl>
                                        <p:attrNameLst>
                                          <p:attrName>style.visibility</p:attrName>
                                        </p:attrNameLst>
                                      </p:cBhvr>
                                      <p:to>
                                        <p:strVal val="visible"/>
                                      </p:to>
                                    </p:set>
                                    <p:anim calcmode="lin" valueType="num">
                                      <p:cBhvr additive="base">
                                        <p:cTn id="15" dur="500"/>
                                        <p:tgtEl>
                                          <p:spTgt spid="117"/>
                                        </p:tgtEl>
                                        <p:attrNameLst>
                                          <p:attrName>ppt_y</p:attrName>
                                        </p:attrNameLst>
                                      </p:cBhvr>
                                      <p:tavLst>
                                        <p:tav tm="0">
                                          <p:val>
                                            <p:strVal val="#ppt_y-#ppt_h*1.125000"/>
                                          </p:val>
                                        </p:tav>
                                        <p:tav tm="100000">
                                          <p:val>
                                            <p:strVal val="#ppt_y"/>
                                          </p:val>
                                        </p:tav>
                                      </p:tavLst>
                                    </p:anim>
                                    <p:animEffect transition="in" filter="wipe(down)">
                                      <p:cBhvr>
                                        <p:cTn id="16" dur="500"/>
                                        <p:tgtEl>
                                          <p:spTgt spid="117"/>
                                        </p:tgtEl>
                                      </p:cBhvr>
                                    </p:animEffect>
                                  </p:childTnLst>
                                </p:cTn>
                              </p:par>
                              <p:par>
                                <p:cTn id="17" presetID="12" presetClass="entr" presetSubtype="1" fill="hold" nodeType="withEffect">
                                  <p:stCondLst>
                                    <p:cond delay="50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500"/>
                                        <p:tgtEl>
                                          <p:spTgt spid="122"/>
                                        </p:tgtEl>
                                        <p:attrNameLst>
                                          <p:attrName>ppt_y</p:attrName>
                                        </p:attrNameLst>
                                      </p:cBhvr>
                                      <p:tavLst>
                                        <p:tav tm="0">
                                          <p:val>
                                            <p:strVal val="#ppt_y-#ppt_h*1.125000"/>
                                          </p:val>
                                        </p:tav>
                                        <p:tav tm="100000">
                                          <p:val>
                                            <p:strVal val="#ppt_y"/>
                                          </p:val>
                                        </p:tav>
                                      </p:tavLst>
                                    </p:anim>
                                    <p:animEffect transition="in" filter="wipe(down)">
                                      <p:cBhvr>
                                        <p:cTn id="20" dur="500"/>
                                        <p:tgtEl>
                                          <p:spTgt spid="122"/>
                                        </p:tgtEl>
                                      </p:cBhvr>
                                    </p:animEffect>
                                  </p:childTnLst>
                                </p:cTn>
                              </p:par>
                              <p:par>
                                <p:cTn id="21" presetID="12" presetClass="entr" presetSubtype="1" fill="hold" nodeType="withEffect">
                                  <p:stCondLst>
                                    <p:cond delay="750"/>
                                  </p:stCondLst>
                                  <p:childTnLst>
                                    <p:set>
                                      <p:cBhvr>
                                        <p:cTn id="22" dur="1" fill="hold">
                                          <p:stCondLst>
                                            <p:cond delay="0"/>
                                          </p:stCondLst>
                                        </p:cTn>
                                        <p:tgtEl>
                                          <p:spTgt spid="127"/>
                                        </p:tgtEl>
                                        <p:attrNameLst>
                                          <p:attrName>style.visibility</p:attrName>
                                        </p:attrNameLst>
                                      </p:cBhvr>
                                      <p:to>
                                        <p:strVal val="visible"/>
                                      </p:to>
                                    </p:set>
                                    <p:anim calcmode="lin" valueType="num">
                                      <p:cBhvr additive="base">
                                        <p:cTn id="23" dur="500"/>
                                        <p:tgtEl>
                                          <p:spTgt spid="127"/>
                                        </p:tgtEl>
                                        <p:attrNameLst>
                                          <p:attrName>ppt_y</p:attrName>
                                        </p:attrNameLst>
                                      </p:cBhvr>
                                      <p:tavLst>
                                        <p:tav tm="0">
                                          <p:val>
                                            <p:strVal val="#ppt_y-#ppt_h*1.125000"/>
                                          </p:val>
                                        </p:tav>
                                        <p:tav tm="100000">
                                          <p:val>
                                            <p:strVal val="#ppt_y"/>
                                          </p:val>
                                        </p:tav>
                                      </p:tavLst>
                                    </p:anim>
                                    <p:animEffect transition="in" filter="wipe(down)">
                                      <p:cBhvr>
                                        <p:cTn id="24" dur="500"/>
                                        <p:tgtEl>
                                          <p:spTgt spid="127"/>
                                        </p:tgtEl>
                                      </p:cBhvr>
                                    </p:animEffect>
                                  </p:childTnLst>
                                </p:cTn>
                              </p:par>
                            </p:childTnLst>
                          </p:cTn>
                        </p:par>
                        <p:par>
                          <p:cTn id="25" fill="hold">
                            <p:stCondLst>
                              <p:cond delay="1750"/>
                            </p:stCondLst>
                            <p:childTnLst>
                              <p:par>
                                <p:cTn id="26" presetID="2" presetClass="entr" presetSubtype="2"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 calcmode="lin" valueType="num">
                                      <p:cBhvr additive="base">
                                        <p:cTn id="28" dur="500" fill="hold"/>
                                        <p:tgtEl>
                                          <p:spTgt spid="95"/>
                                        </p:tgtEl>
                                        <p:attrNameLst>
                                          <p:attrName>ppt_x</p:attrName>
                                        </p:attrNameLst>
                                      </p:cBhvr>
                                      <p:tavLst>
                                        <p:tav tm="0">
                                          <p:val>
                                            <p:strVal val="1+#ppt_w/2"/>
                                          </p:val>
                                        </p:tav>
                                        <p:tav tm="100000">
                                          <p:val>
                                            <p:strVal val="#ppt_x"/>
                                          </p:val>
                                        </p:tav>
                                      </p:tavLst>
                                    </p:anim>
                                    <p:anim calcmode="lin" valueType="num">
                                      <p:cBhvr additive="base">
                                        <p:cTn id="29" dur="500" fill="hold"/>
                                        <p:tgtEl>
                                          <p:spTgt spid="95"/>
                                        </p:tgtEl>
                                        <p:attrNameLst>
                                          <p:attrName>ppt_y</p:attrName>
                                        </p:attrNameLst>
                                      </p:cBhvr>
                                      <p:tavLst>
                                        <p:tav tm="0">
                                          <p:val>
                                            <p:strVal val="#ppt_y"/>
                                          </p:val>
                                        </p:tav>
                                        <p:tav tm="100000">
                                          <p:val>
                                            <p:strVal val="#ppt_y"/>
                                          </p:val>
                                        </p:tav>
                                      </p:tavLst>
                                    </p:anim>
                                  </p:childTnLst>
                                </p:cTn>
                              </p:par>
                            </p:childTnLst>
                          </p:cTn>
                        </p:par>
                        <p:par>
                          <p:cTn id="30" fill="hold">
                            <p:stCondLst>
                              <p:cond delay="2250"/>
                            </p:stCondLst>
                            <p:childTnLst>
                              <p:par>
                                <p:cTn id="31" presetID="42" presetClass="entr" presetSubtype="0" fill="hold" grpId="0"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1000"/>
                                        <p:tgtEl>
                                          <p:spTgt spid="2"/>
                                        </p:tgtEl>
                                      </p:cBhvr>
                                    </p:animEffect>
                                    <p:anim calcmode="lin" valueType="num">
                                      <p:cBhvr>
                                        <p:cTn id="34" dur="1000" fill="hold"/>
                                        <p:tgtEl>
                                          <p:spTgt spid="2"/>
                                        </p:tgtEl>
                                        <p:attrNameLst>
                                          <p:attrName>ppt_x</p:attrName>
                                        </p:attrNameLst>
                                      </p:cBhvr>
                                      <p:tavLst>
                                        <p:tav tm="0">
                                          <p:val>
                                            <p:strVal val="#ppt_x"/>
                                          </p:val>
                                        </p:tav>
                                        <p:tav tm="100000">
                                          <p:val>
                                            <p:strVal val="#ppt_x"/>
                                          </p:val>
                                        </p:tav>
                                      </p:tavLst>
                                    </p:anim>
                                    <p:anim calcmode="lin" valueType="num">
                                      <p:cBhvr>
                                        <p:cTn id="3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项目成员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5" name="Image 12" descr="Divider Right.png"/>
          <p:cNvPicPr>
            <a:picLocks noChangeAspect="1"/>
          </p:cNvPicPr>
          <p:nvPr/>
        </p:nvPicPr>
        <p:blipFill>
          <a:blip r:embed="rId3" cstate="print"/>
          <a:stretch>
            <a:fillRect/>
          </a:stretch>
        </p:blipFill>
        <p:spPr>
          <a:xfrm flipH="1">
            <a:off x="2267744" y="457546"/>
            <a:ext cx="1523362" cy="52721"/>
          </a:xfrm>
          <a:prstGeom prst="rect">
            <a:avLst/>
          </a:prstGeom>
        </p:spPr>
      </p:pic>
      <p:sp>
        <p:nvSpPr>
          <p:cNvPr id="36"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7" name="Image 12" descr="Divider Right.png"/>
          <p:cNvPicPr>
            <a:picLocks noChangeAspect="1"/>
          </p:cNvPicPr>
          <p:nvPr/>
        </p:nvPicPr>
        <p:blipFill>
          <a:blip r:embed="rId3" cstate="print"/>
          <a:stretch>
            <a:fillRect/>
          </a:stretch>
        </p:blipFill>
        <p:spPr>
          <a:xfrm rot="10800000" flipH="1">
            <a:off x="5292080" y="457546"/>
            <a:ext cx="1523362" cy="52721"/>
          </a:xfrm>
          <a:prstGeom prst="rect">
            <a:avLst/>
          </a:prstGeom>
        </p:spPr>
      </p:pic>
      <p:cxnSp>
        <p:nvCxnSpPr>
          <p:cNvPr id="38" name="Straight Connector 2"/>
          <p:cNvCxnSpPr/>
          <p:nvPr/>
        </p:nvCxnSpPr>
        <p:spPr>
          <a:xfrm>
            <a:off x="5428827" y="1695592"/>
            <a:ext cx="0" cy="2042096"/>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5735331" y="1491630"/>
            <a:ext cx="1850001" cy="477054"/>
          </a:xfrm>
          <a:prstGeom prst="rect">
            <a:avLst/>
          </a:prstGeom>
          <a:noFill/>
        </p:spPr>
        <p:txBody>
          <a:bodyPr wrap="square" lIns="0" rIns="0" bIns="0" rtlCol="0">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cs typeface="Helvetica Neue"/>
              </a:rPr>
              <a:t>代用</a:t>
            </a:r>
            <a:r>
              <a:rPr lang="zh-CN" altLang="en-US" sz="2800" dirty="0">
                <a:solidFill>
                  <a:schemeClr val="accent2"/>
                </a:solidFill>
                <a:latin typeface="微软雅黑" panose="020B0503020204020204" pitchFamily="34" charset="-122"/>
                <a:ea typeface="微软雅黑" panose="020B0503020204020204" pitchFamily="34" charset="-122"/>
                <a:cs typeface="Helvetica Neue"/>
              </a:rPr>
              <a:t>名</a:t>
            </a:r>
            <a:endParaRPr lang="en-US" sz="2800" dirty="0">
              <a:solidFill>
                <a:schemeClr val="accent2"/>
              </a:solidFill>
              <a:latin typeface="微软雅黑" panose="020B0503020204020204" pitchFamily="34" charset="-122"/>
              <a:ea typeface="微软雅黑" panose="020B0503020204020204" pitchFamily="34" charset="-122"/>
              <a:cs typeface="Helvetica Neue"/>
            </a:endParaRPr>
          </a:p>
        </p:txBody>
      </p:sp>
      <p:sp>
        <p:nvSpPr>
          <p:cNvPr id="40" name="TextBox 39"/>
          <p:cNvSpPr txBox="1"/>
          <p:nvPr/>
        </p:nvSpPr>
        <p:spPr>
          <a:xfrm>
            <a:off x="5735333" y="2168011"/>
            <a:ext cx="2777789" cy="1706621"/>
          </a:xfrm>
          <a:prstGeom prst="rect">
            <a:avLst/>
          </a:prstGeom>
          <a:noFill/>
        </p:spPr>
        <p:txBody>
          <a:bodyPr wrap="square" lIns="0" rIns="0" bIns="0" rtlCol="0">
            <a:spAutoFit/>
          </a:bodyPr>
          <a:lstStyle/>
          <a:p>
            <a:pPr>
              <a:lnSpc>
                <a:spcPct val="130000"/>
              </a:lnSpc>
            </a:pPr>
            <a:r>
              <a:rPr lang="zh-CN" altLang="en-US" sz="1000" b="1" dirty="0" smtClean="0">
                <a:solidFill>
                  <a:schemeClr val="accent2"/>
                </a:solidFill>
                <a:latin typeface="微软雅黑" pitchFamily="34" charset="-122"/>
                <a:ea typeface="微软雅黑" panose="020B0503020204020204" pitchFamily="34" charset="-122"/>
              </a:rPr>
              <a:t>个人简介：</a:t>
            </a:r>
            <a:endParaRPr lang="en-US" altLang="zh-CN" sz="1000" b="1" dirty="0" smtClean="0">
              <a:solidFill>
                <a:schemeClr val="accent2"/>
              </a:solidFill>
              <a:latin typeface="微软雅黑" pitchFamily="34" charset="-122"/>
              <a:ea typeface="微软雅黑" panose="020B0503020204020204" pitchFamily="34" charset="-122"/>
            </a:endParaRP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900" dirty="0">
                <a:solidFill>
                  <a:schemeClr val="tx1">
                    <a:lumMod val="50000"/>
                    <a:lumOff val="50000"/>
                  </a:schemeClr>
                </a:solidFill>
                <a:latin typeface="微软雅黑" pitchFamily="34" charset="-122"/>
                <a:ea typeface="微软雅黑" panose="020B0503020204020204" pitchFamily="34" charset="-122"/>
              </a:rPr>
              <a:t>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a:t>
            </a:r>
            <a:endParaRPr lang="en-US" altLang="zh-CN" sz="9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单击此处添加文本单击此处添加文本单击此处添加文本</a:t>
            </a:r>
            <a:endParaRPr lang="en-US" altLang="zh-CN" sz="9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文本单击此处添加文本单击此处添加文本</a:t>
            </a:r>
            <a:endParaRPr lang="en-US" altLang="zh-CN" sz="9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1000" b="1" dirty="0" smtClean="0">
                <a:solidFill>
                  <a:schemeClr val="accent2"/>
                </a:solidFill>
                <a:latin typeface="微软雅黑" pitchFamily="34" charset="-122"/>
                <a:ea typeface="微软雅黑" panose="020B0503020204020204" pitchFamily="34" charset="-122"/>
              </a:rPr>
              <a:t>获得荣誉</a:t>
            </a:r>
            <a:r>
              <a:rPr lang="en-US" altLang="zh-CN" sz="1000" b="1" dirty="0" smtClean="0">
                <a:solidFill>
                  <a:schemeClr val="accent2"/>
                </a:solidFill>
                <a:latin typeface="微软雅黑" pitchFamily="34" charset="-122"/>
                <a:ea typeface="微软雅黑" panose="020B0503020204020204" pitchFamily="34" charset="-122"/>
              </a:rPr>
              <a:t>:</a:t>
            </a: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文本单击此处添加文本单击</a:t>
            </a:r>
            <a:r>
              <a:rPr lang="zh-CN" altLang="en-US" sz="900" dirty="0">
                <a:solidFill>
                  <a:schemeClr val="tx1">
                    <a:lumMod val="50000"/>
                    <a:lumOff val="50000"/>
                  </a:schemeClr>
                </a:solidFill>
                <a:latin typeface="微软雅黑" pitchFamily="34" charset="-122"/>
                <a:ea typeface="微软雅黑" panose="020B0503020204020204" pitchFamily="34" charset="-122"/>
              </a:rPr>
              <a:t>此处添加文本单击此处添加</a:t>
            </a:r>
            <a:r>
              <a:rPr lang="zh-CN" altLang="en-US" sz="900" dirty="0" smtClean="0">
                <a:solidFill>
                  <a:schemeClr val="tx1">
                    <a:lumMod val="50000"/>
                    <a:lumOff val="50000"/>
                  </a:schemeClr>
                </a:solidFill>
                <a:latin typeface="微软雅黑" pitchFamily="34" charset="-122"/>
                <a:ea typeface="微软雅黑" panose="020B0503020204020204" pitchFamily="34" charset="-122"/>
              </a:rPr>
              <a:t>文本单击此处添加文本</a:t>
            </a:r>
            <a:endParaRPr lang="en-US" altLang="zh-CN" sz="9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900" dirty="0" smtClean="0">
                <a:solidFill>
                  <a:schemeClr val="tx1">
                    <a:lumMod val="50000"/>
                    <a:lumOff val="50000"/>
                  </a:schemeClr>
                </a:solidFill>
                <a:latin typeface="微软雅黑" pitchFamily="34" charset="-122"/>
                <a:ea typeface="微软雅黑" panose="020B0503020204020204" pitchFamily="34" charset="-122"/>
              </a:rPr>
              <a:t>单击此处添加文本单击此处添加文本单击此处添加文本</a:t>
            </a:r>
            <a:endParaRPr lang="en-US" altLang="zh-CN" sz="900" dirty="0">
              <a:solidFill>
                <a:schemeClr val="tx1">
                  <a:lumMod val="50000"/>
                  <a:lumOff val="50000"/>
                </a:schemeClr>
              </a:solidFill>
              <a:latin typeface="微软雅黑" pitchFamily="34" charset="-122"/>
              <a:ea typeface="微软雅黑" panose="020B0503020204020204" pitchFamily="34" charset="-122"/>
            </a:endParaRPr>
          </a:p>
        </p:txBody>
      </p:sp>
      <p:sp>
        <p:nvSpPr>
          <p:cNvPr id="51" name="TextBox 50"/>
          <p:cNvSpPr txBox="1"/>
          <p:nvPr/>
        </p:nvSpPr>
        <p:spPr>
          <a:xfrm>
            <a:off x="5735331" y="1924258"/>
            <a:ext cx="2468879" cy="215444"/>
          </a:xfrm>
          <a:prstGeom prst="rect">
            <a:avLst/>
          </a:prstGeom>
          <a:noFill/>
        </p:spPr>
        <p:txBody>
          <a:bodyPr wrap="square" lIns="0" rIns="0" bIns="0" rtlCol="0">
            <a:spAutoFit/>
          </a:bodyPr>
          <a:lstStyle/>
          <a:p>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Helvetica Neue"/>
              </a:rPr>
              <a:t>所属部门</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Helvetica Neue"/>
              </a:rPr>
              <a:t> &amp; </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Helvetica Neue"/>
              </a:rPr>
              <a:t>公司职位</a:t>
            </a:r>
            <a:endParaRPr lang="en-US" altLang="zh-CN" sz="1100" dirty="0">
              <a:solidFill>
                <a:schemeClr val="bg1">
                  <a:lumMod val="50000"/>
                </a:schemeClr>
              </a:solidFill>
              <a:latin typeface="微软雅黑" panose="020B0503020204020204" pitchFamily="34" charset="-122"/>
              <a:ea typeface="微软雅黑" panose="020B0503020204020204" pitchFamily="34" charset="-122"/>
              <a:cs typeface="Helvetica Neue"/>
            </a:endParaRPr>
          </a:p>
        </p:txBody>
      </p:sp>
      <p:sp>
        <p:nvSpPr>
          <p:cNvPr id="52" name="Rectangle 6"/>
          <p:cNvSpPr/>
          <p:nvPr/>
        </p:nvSpPr>
        <p:spPr>
          <a:xfrm>
            <a:off x="3056019" y="2122819"/>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3" name="Rectangle 7"/>
          <p:cNvSpPr/>
          <p:nvPr/>
        </p:nvSpPr>
        <p:spPr>
          <a:xfrm>
            <a:off x="3056019" y="2603951"/>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4" name="Rectangle 8"/>
          <p:cNvSpPr/>
          <p:nvPr/>
        </p:nvSpPr>
        <p:spPr>
          <a:xfrm>
            <a:off x="3056019" y="3101431"/>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5" name="Rectangle 9"/>
          <p:cNvSpPr/>
          <p:nvPr/>
        </p:nvSpPr>
        <p:spPr>
          <a:xfrm>
            <a:off x="3056019" y="3591280"/>
            <a:ext cx="2090798" cy="146408"/>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6" name="Rectangle 10"/>
          <p:cNvSpPr/>
          <p:nvPr/>
        </p:nvSpPr>
        <p:spPr>
          <a:xfrm>
            <a:off x="3056019" y="2120452"/>
            <a:ext cx="1642000" cy="14640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7" name="Rectangle 11"/>
          <p:cNvSpPr/>
          <p:nvPr/>
        </p:nvSpPr>
        <p:spPr>
          <a:xfrm>
            <a:off x="3056027" y="2603951"/>
            <a:ext cx="1255959" cy="14640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8" name="Rectangle 12"/>
          <p:cNvSpPr/>
          <p:nvPr/>
        </p:nvSpPr>
        <p:spPr>
          <a:xfrm>
            <a:off x="3056019" y="3101431"/>
            <a:ext cx="1949714" cy="1464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59" name="Rectangle 13"/>
          <p:cNvSpPr/>
          <p:nvPr/>
        </p:nvSpPr>
        <p:spPr>
          <a:xfrm>
            <a:off x="3056023" y="3591280"/>
            <a:ext cx="2090797" cy="14640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60" name="TextBox 59"/>
          <p:cNvSpPr txBox="1"/>
          <p:nvPr/>
        </p:nvSpPr>
        <p:spPr>
          <a:xfrm>
            <a:off x="3056027" y="1568012"/>
            <a:ext cx="881259" cy="292388"/>
          </a:xfrm>
          <a:prstGeom prst="rect">
            <a:avLst/>
          </a:prstGeom>
          <a:noFill/>
        </p:spPr>
        <p:txBody>
          <a:bodyPr wrap="square" lIns="0" rIns="0" bIns="0" rtlCol="0">
            <a:spAutoFit/>
          </a:bodyPr>
          <a:lstStyle/>
          <a:p>
            <a:r>
              <a:rPr lang="zh-CN" altLang="en-US" sz="1600" dirty="0" smtClean="0">
                <a:solidFill>
                  <a:schemeClr val="accent2"/>
                </a:solidFill>
                <a:latin typeface="微软雅黑" panose="020B0503020204020204" pitchFamily="34" charset="-122"/>
                <a:ea typeface="微软雅黑" panose="020B0503020204020204" pitchFamily="34" charset="-122"/>
                <a:cs typeface="Helvetica Neue"/>
              </a:rPr>
              <a:t>个人能力</a:t>
            </a:r>
            <a:endParaRPr lang="en-US" sz="1600" dirty="0">
              <a:solidFill>
                <a:schemeClr val="accent2"/>
              </a:solidFill>
              <a:latin typeface="微软雅黑" panose="020B0503020204020204" pitchFamily="34" charset="-122"/>
              <a:ea typeface="微软雅黑" panose="020B0503020204020204" pitchFamily="34" charset="-122"/>
              <a:cs typeface="Helvetica Neue"/>
            </a:endParaRPr>
          </a:p>
        </p:txBody>
      </p:sp>
      <p:sp>
        <p:nvSpPr>
          <p:cNvPr id="61" name="TextBox 60"/>
          <p:cNvSpPr txBox="1"/>
          <p:nvPr/>
        </p:nvSpPr>
        <p:spPr>
          <a:xfrm>
            <a:off x="3056027" y="1894681"/>
            <a:ext cx="881259"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cs typeface="Helvetica Neue"/>
              </a:rPr>
              <a:t>执行力</a:t>
            </a:r>
            <a:endParaRPr lang="en-US" sz="1050" b="1" dirty="0">
              <a:solidFill>
                <a:schemeClr val="bg1">
                  <a:lumMod val="65000"/>
                </a:schemeClr>
              </a:solidFill>
              <a:latin typeface="微软雅黑" panose="020B0503020204020204" pitchFamily="34" charset="-122"/>
              <a:ea typeface="微软雅黑" panose="020B0503020204020204" pitchFamily="34" charset="-122"/>
              <a:cs typeface="Helvetica Neue"/>
            </a:endParaRPr>
          </a:p>
        </p:txBody>
      </p:sp>
      <p:sp>
        <p:nvSpPr>
          <p:cNvPr id="62" name="TextBox 61"/>
          <p:cNvSpPr txBox="1"/>
          <p:nvPr/>
        </p:nvSpPr>
        <p:spPr>
          <a:xfrm>
            <a:off x="3056027" y="2388508"/>
            <a:ext cx="975925"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cs typeface="Helvetica Neue"/>
              </a:rPr>
              <a:t>团队协作</a:t>
            </a:r>
            <a:endParaRPr lang="en-US" sz="1050" b="1" dirty="0">
              <a:solidFill>
                <a:schemeClr val="bg1">
                  <a:lumMod val="65000"/>
                </a:schemeClr>
              </a:solidFill>
              <a:latin typeface="微软雅黑" panose="020B0503020204020204" pitchFamily="34" charset="-122"/>
              <a:ea typeface="微软雅黑" panose="020B0503020204020204" pitchFamily="34" charset="-122"/>
              <a:cs typeface="Helvetica Neue"/>
            </a:endParaRPr>
          </a:p>
        </p:txBody>
      </p:sp>
      <p:sp>
        <p:nvSpPr>
          <p:cNvPr id="63" name="TextBox 62"/>
          <p:cNvSpPr txBox="1"/>
          <p:nvPr/>
        </p:nvSpPr>
        <p:spPr>
          <a:xfrm>
            <a:off x="3056027" y="2885525"/>
            <a:ext cx="881259"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cs typeface="Helvetica Neue"/>
              </a:rPr>
              <a:t>个人形象</a:t>
            </a:r>
            <a:endParaRPr lang="en-US" sz="1050" b="1" dirty="0">
              <a:solidFill>
                <a:schemeClr val="bg1">
                  <a:lumMod val="65000"/>
                </a:schemeClr>
              </a:solidFill>
              <a:latin typeface="微软雅黑" panose="020B0503020204020204" pitchFamily="34" charset="-122"/>
              <a:ea typeface="微软雅黑" panose="020B0503020204020204" pitchFamily="34" charset="-122"/>
              <a:cs typeface="Helvetica Neue"/>
            </a:endParaRPr>
          </a:p>
        </p:txBody>
      </p:sp>
      <p:sp>
        <p:nvSpPr>
          <p:cNvPr id="64" name="TextBox 63"/>
          <p:cNvSpPr txBox="1"/>
          <p:nvPr/>
        </p:nvSpPr>
        <p:spPr>
          <a:xfrm>
            <a:off x="3056027" y="3375836"/>
            <a:ext cx="881259" cy="207749"/>
          </a:xfrm>
          <a:prstGeom prst="rect">
            <a:avLst/>
          </a:prstGeom>
          <a:noFill/>
        </p:spPr>
        <p:txBody>
          <a:bodyPr wrap="square" lIns="0" rIns="0" bIns="0" rtlCol="0">
            <a:spAutoFit/>
          </a:bodyPr>
          <a:lstStyle/>
          <a:p>
            <a:r>
              <a:rPr lang="zh-CN" altLang="en-US" sz="1050" b="1" dirty="0" smtClean="0">
                <a:solidFill>
                  <a:schemeClr val="bg1">
                    <a:lumMod val="65000"/>
                  </a:schemeClr>
                </a:solidFill>
                <a:latin typeface="微软雅黑" panose="020B0503020204020204" pitchFamily="34" charset="-122"/>
                <a:ea typeface="微软雅黑" panose="020B0503020204020204" pitchFamily="34" charset="-122"/>
                <a:cs typeface="Helvetica Neue"/>
              </a:rPr>
              <a:t>产品推广</a:t>
            </a:r>
            <a:endParaRPr lang="en-US" sz="1050" b="1" dirty="0">
              <a:solidFill>
                <a:schemeClr val="bg1">
                  <a:lumMod val="65000"/>
                </a:schemeClr>
              </a:solidFill>
              <a:latin typeface="微软雅黑" panose="020B0503020204020204" pitchFamily="34" charset="-122"/>
              <a:ea typeface="微软雅黑" panose="020B0503020204020204" pitchFamily="34" charset="-122"/>
              <a:cs typeface="Helvetica Neue"/>
            </a:endParaRPr>
          </a:p>
        </p:txBody>
      </p:sp>
      <p:grpSp>
        <p:nvGrpSpPr>
          <p:cNvPr id="65" name="Group 19"/>
          <p:cNvGrpSpPr/>
          <p:nvPr/>
        </p:nvGrpSpPr>
        <p:grpSpPr>
          <a:xfrm>
            <a:off x="4561174" y="1837814"/>
            <a:ext cx="273690" cy="211944"/>
            <a:chOff x="3541647" y="181442"/>
            <a:chExt cx="1055694" cy="817522"/>
          </a:xfrm>
          <a:solidFill>
            <a:schemeClr val="accent2"/>
          </a:solidFill>
        </p:grpSpPr>
        <p:sp>
          <p:nvSpPr>
            <p:cNvPr id="66" name="Rectangle 20"/>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67" name="Isosceles Triangle 21"/>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grpSp>
      <p:sp>
        <p:nvSpPr>
          <p:cNvPr id="68" name="TextBox 67"/>
          <p:cNvSpPr txBox="1"/>
          <p:nvPr/>
        </p:nvSpPr>
        <p:spPr>
          <a:xfrm>
            <a:off x="4546972" y="1829186"/>
            <a:ext cx="298476" cy="138499"/>
          </a:xfrm>
          <a:prstGeom prst="rect">
            <a:avLst/>
          </a:prstGeom>
          <a:noFill/>
        </p:spPr>
        <p:txBody>
          <a:bodyPr wrap="square" lIns="0" rIns="0" bIns="0" rtlCol="0">
            <a:spAutoFit/>
          </a:bodyPr>
          <a:lstStyle/>
          <a:p>
            <a:pPr algn="ctr"/>
            <a:r>
              <a:rPr lang="en-US" sz="600" dirty="0" smtClean="0">
                <a:solidFill>
                  <a:schemeClr val="bg1"/>
                </a:solidFill>
                <a:latin typeface="微软雅黑" panose="020B0503020204020204" pitchFamily="34" charset="-122"/>
                <a:ea typeface="微软雅黑" panose="020B0503020204020204" pitchFamily="34" charset="-122"/>
                <a:cs typeface="Helvetica Neue"/>
              </a:rPr>
              <a:t>80%</a:t>
            </a:r>
            <a:endParaRPr lang="en-US" sz="600" dirty="0">
              <a:solidFill>
                <a:schemeClr val="bg1"/>
              </a:solidFill>
              <a:latin typeface="微软雅黑" panose="020B0503020204020204" pitchFamily="34" charset="-122"/>
              <a:ea typeface="微软雅黑" panose="020B0503020204020204" pitchFamily="34" charset="-122"/>
              <a:cs typeface="Helvetica Neue"/>
            </a:endParaRPr>
          </a:p>
        </p:txBody>
      </p:sp>
      <p:grpSp>
        <p:nvGrpSpPr>
          <p:cNvPr id="69" name="Group 23"/>
          <p:cNvGrpSpPr/>
          <p:nvPr/>
        </p:nvGrpSpPr>
        <p:grpSpPr>
          <a:xfrm>
            <a:off x="4176942" y="2345528"/>
            <a:ext cx="273690" cy="211944"/>
            <a:chOff x="3541647" y="181442"/>
            <a:chExt cx="1055694" cy="817522"/>
          </a:xfrm>
          <a:solidFill>
            <a:schemeClr val="accent3"/>
          </a:solidFill>
        </p:grpSpPr>
        <p:sp>
          <p:nvSpPr>
            <p:cNvPr id="70" name="Rectangle 24"/>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71" name="Isosceles Triangle 25"/>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grpSp>
      <p:sp>
        <p:nvSpPr>
          <p:cNvPr id="72" name="TextBox 71"/>
          <p:cNvSpPr txBox="1"/>
          <p:nvPr/>
        </p:nvSpPr>
        <p:spPr>
          <a:xfrm>
            <a:off x="4162740" y="2336900"/>
            <a:ext cx="298476" cy="138499"/>
          </a:xfrm>
          <a:prstGeom prst="rect">
            <a:avLst/>
          </a:prstGeom>
          <a:noFill/>
        </p:spPr>
        <p:txBody>
          <a:bodyPr wrap="square" lIns="0" rIns="0" bIns="0" rtlCol="0">
            <a:spAutoFit/>
          </a:bodyPr>
          <a:lstStyle/>
          <a:p>
            <a:pPr algn="ctr"/>
            <a:r>
              <a:rPr lang="en-US" sz="600" dirty="0" smtClean="0">
                <a:solidFill>
                  <a:schemeClr val="bg1"/>
                </a:solidFill>
                <a:latin typeface="微软雅黑" panose="020B0503020204020204" pitchFamily="34" charset="-122"/>
                <a:ea typeface="微软雅黑" panose="020B0503020204020204" pitchFamily="34" charset="-122"/>
                <a:cs typeface="Helvetica Neue"/>
              </a:rPr>
              <a:t>59%</a:t>
            </a:r>
            <a:endParaRPr lang="en-US" sz="600" dirty="0">
              <a:solidFill>
                <a:schemeClr val="bg1"/>
              </a:solidFill>
              <a:latin typeface="微软雅黑" panose="020B0503020204020204" pitchFamily="34" charset="-122"/>
              <a:ea typeface="微软雅黑" panose="020B0503020204020204" pitchFamily="34" charset="-122"/>
              <a:cs typeface="Helvetica Neue"/>
            </a:endParaRPr>
          </a:p>
        </p:txBody>
      </p:sp>
      <p:grpSp>
        <p:nvGrpSpPr>
          <p:cNvPr id="73" name="Group 27"/>
          <p:cNvGrpSpPr/>
          <p:nvPr/>
        </p:nvGrpSpPr>
        <p:grpSpPr>
          <a:xfrm>
            <a:off x="4859650" y="2853528"/>
            <a:ext cx="273690" cy="211944"/>
            <a:chOff x="3541647" y="181442"/>
            <a:chExt cx="1055694" cy="817522"/>
          </a:xfrm>
          <a:solidFill>
            <a:schemeClr val="accent4"/>
          </a:solidFill>
        </p:grpSpPr>
        <p:sp>
          <p:nvSpPr>
            <p:cNvPr id="74" name="Rectangle 28"/>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75" name="Isosceles Triangle 29"/>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grpSp>
      <p:sp>
        <p:nvSpPr>
          <p:cNvPr id="76" name="TextBox 75"/>
          <p:cNvSpPr txBox="1"/>
          <p:nvPr/>
        </p:nvSpPr>
        <p:spPr>
          <a:xfrm>
            <a:off x="4845448" y="2844899"/>
            <a:ext cx="298476" cy="138499"/>
          </a:xfrm>
          <a:prstGeom prst="rect">
            <a:avLst/>
          </a:prstGeom>
          <a:noFill/>
        </p:spPr>
        <p:txBody>
          <a:bodyPr wrap="square" lIns="0" rIns="0" bIns="0" rtlCol="0">
            <a:spAutoFit/>
          </a:bodyPr>
          <a:lstStyle/>
          <a:p>
            <a:pPr algn="ctr"/>
            <a:r>
              <a:rPr lang="en-US" sz="600" dirty="0" smtClean="0">
                <a:solidFill>
                  <a:schemeClr val="bg1"/>
                </a:solidFill>
                <a:latin typeface="微软雅黑" panose="020B0503020204020204" pitchFamily="34" charset="-122"/>
                <a:ea typeface="微软雅黑" panose="020B0503020204020204" pitchFamily="34" charset="-122"/>
                <a:cs typeface="Helvetica Neue"/>
              </a:rPr>
              <a:t>95%</a:t>
            </a:r>
            <a:endParaRPr lang="en-US" sz="600" dirty="0">
              <a:solidFill>
                <a:schemeClr val="bg1"/>
              </a:solidFill>
              <a:latin typeface="微软雅黑" panose="020B0503020204020204" pitchFamily="34" charset="-122"/>
              <a:ea typeface="微软雅黑" panose="020B0503020204020204" pitchFamily="34" charset="-122"/>
              <a:cs typeface="Helvetica Neue"/>
            </a:endParaRPr>
          </a:p>
        </p:txBody>
      </p:sp>
      <p:grpSp>
        <p:nvGrpSpPr>
          <p:cNvPr id="77" name="Group 31"/>
          <p:cNvGrpSpPr/>
          <p:nvPr/>
        </p:nvGrpSpPr>
        <p:grpSpPr>
          <a:xfrm>
            <a:off x="4996464" y="3341046"/>
            <a:ext cx="273690" cy="211944"/>
            <a:chOff x="3541647" y="181442"/>
            <a:chExt cx="1055694" cy="817522"/>
          </a:xfrm>
          <a:solidFill>
            <a:schemeClr val="accent5"/>
          </a:solidFill>
        </p:grpSpPr>
        <p:sp>
          <p:nvSpPr>
            <p:cNvPr id="78" name="Rectangle 32"/>
            <p:cNvSpPr/>
            <p:nvPr/>
          </p:nvSpPr>
          <p:spPr>
            <a:xfrm>
              <a:off x="3549536" y="181442"/>
              <a:ext cx="1028814" cy="473329"/>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sp>
          <p:nvSpPr>
            <p:cNvPr id="79" name="Isosceles Triangle 33"/>
            <p:cNvSpPr/>
            <p:nvPr/>
          </p:nvSpPr>
          <p:spPr>
            <a:xfrm rot="10800000">
              <a:off x="3541647" y="643968"/>
              <a:ext cx="1055694" cy="354996"/>
            </a:xfrm>
            <a:prstGeom prst="triangle">
              <a:avLst/>
            </a:prstGeom>
            <a:grp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微软雅黑" panose="020B0503020204020204" pitchFamily="34" charset="-122"/>
                <a:ea typeface="微软雅黑" panose="020B0503020204020204" pitchFamily="34" charset="-122"/>
                <a:cs typeface="Helvetica Neue"/>
              </a:endParaRPr>
            </a:p>
          </p:txBody>
        </p:sp>
      </p:grpSp>
      <p:sp>
        <p:nvSpPr>
          <p:cNvPr id="80" name="TextBox 79"/>
          <p:cNvSpPr txBox="1"/>
          <p:nvPr/>
        </p:nvSpPr>
        <p:spPr>
          <a:xfrm>
            <a:off x="4982262" y="3332417"/>
            <a:ext cx="298476" cy="138499"/>
          </a:xfrm>
          <a:prstGeom prst="rect">
            <a:avLst/>
          </a:prstGeom>
          <a:noFill/>
        </p:spPr>
        <p:txBody>
          <a:bodyPr wrap="square" lIns="0" rIns="0" bIns="0" rtlCol="0">
            <a:spAutoFit/>
          </a:bodyPr>
          <a:lstStyle/>
          <a:p>
            <a:pPr algn="ctr"/>
            <a:r>
              <a:rPr lang="en-US" sz="600" dirty="0" smtClean="0">
                <a:solidFill>
                  <a:schemeClr val="bg1"/>
                </a:solidFill>
                <a:latin typeface="微软雅黑" panose="020B0503020204020204" pitchFamily="34" charset="-122"/>
                <a:ea typeface="微软雅黑" panose="020B0503020204020204" pitchFamily="34" charset="-122"/>
                <a:cs typeface="Helvetica Neue"/>
              </a:rPr>
              <a:t>100%</a:t>
            </a:r>
            <a:endParaRPr lang="en-US" sz="600" dirty="0">
              <a:solidFill>
                <a:schemeClr val="bg1"/>
              </a:solidFill>
              <a:latin typeface="微软雅黑" panose="020B0503020204020204" pitchFamily="34" charset="-122"/>
              <a:ea typeface="微软雅黑" panose="020B0503020204020204" pitchFamily="34" charset="-122"/>
              <a:cs typeface="Helvetica Neue"/>
            </a:endParaRPr>
          </a:p>
        </p:txBody>
      </p:sp>
      <p:cxnSp>
        <p:nvCxnSpPr>
          <p:cNvPr id="81" name="Straight Connector 38"/>
          <p:cNvCxnSpPr/>
          <p:nvPr/>
        </p:nvCxnSpPr>
        <p:spPr>
          <a:xfrm>
            <a:off x="2787342" y="1621363"/>
            <a:ext cx="0" cy="2116309"/>
          </a:xfrm>
          <a:prstGeom prst="line">
            <a:avLst/>
          </a:prstGeom>
          <a:ln w="12700" cmpd="sng">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nvGrpSpPr>
          <p:cNvPr id="83" name="组合 82"/>
          <p:cNvGrpSpPr/>
          <p:nvPr/>
        </p:nvGrpSpPr>
        <p:grpSpPr>
          <a:xfrm>
            <a:off x="1144752" y="3435848"/>
            <a:ext cx="1050984" cy="250815"/>
            <a:chOff x="1488391" y="4145096"/>
            <a:chExt cx="947221" cy="226052"/>
          </a:xfrm>
        </p:grpSpPr>
        <p:sp>
          <p:nvSpPr>
            <p:cNvPr id="84" name="Freeform 5"/>
            <p:cNvSpPr>
              <a:spLocks noEditPoints="1"/>
            </p:cNvSpPr>
            <p:nvPr/>
          </p:nvSpPr>
          <p:spPr bwMode="auto">
            <a:xfrm>
              <a:off x="1969710" y="4148165"/>
              <a:ext cx="223301" cy="222983"/>
            </a:xfrm>
            <a:custGeom>
              <a:avLst/>
              <a:gdLst>
                <a:gd name="T0" fmla="*/ 176 w 207"/>
                <a:gd name="T1" fmla="*/ 206 h 206"/>
                <a:gd name="T2" fmla="*/ 170 w 207"/>
                <a:gd name="T3" fmla="*/ 134 h 206"/>
                <a:gd name="T4" fmla="*/ 168 w 207"/>
                <a:gd name="T5" fmla="*/ 141 h 206"/>
                <a:gd name="T6" fmla="*/ 165 w 207"/>
                <a:gd name="T7" fmla="*/ 141 h 206"/>
                <a:gd name="T8" fmla="*/ 163 w 207"/>
                <a:gd name="T9" fmla="*/ 141 h 206"/>
                <a:gd name="T10" fmla="*/ 158 w 207"/>
                <a:gd name="T11" fmla="*/ 134 h 206"/>
                <a:gd name="T12" fmla="*/ 155 w 207"/>
                <a:gd name="T13" fmla="*/ 139 h 206"/>
                <a:gd name="T14" fmla="*/ 148 w 207"/>
                <a:gd name="T15" fmla="*/ 149 h 206"/>
                <a:gd name="T16" fmla="*/ 154 w 207"/>
                <a:gd name="T17" fmla="*/ 155 h 206"/>
                <a:gd name="T18" fmla="*/ 159 w 207"/>
                <a:gd name="T19" fmla="*/ 160 h 206"/>
                <a:gd name="T20" fmla="*/ 159 w 207"/>
                <a:gd name="T21" fmla="*/ 164 h 206"/>
                <a:gd name="T22" fmla="*/ 156 w 207"/>
                <a:gd name="T23" fmla="*/ 168 h 206"/>
                <a:gd name="T24" fmla="*/ 148 w 207"/>
                <a:gd name="T25" fmla="*/ 171 h 206"/>
                <a:gd name="T26" fmla="*/ 135 w 207"/>
                <a:gd name="T27" fmla="*/ 174 h 206"/>
                <a:gd name="T28" fmla="*/ 120 w 207"/>
                <a:gd name="T29" fmla="*/ 171 h 206"/>
                <a:gd name="T30" fmla="*/ 109 w 207"/>
                <a:gd name="T31" fmla="*/ 168 h 206"/>
                <a:gd name="T32" fmla="*/ 101 w 207"/>
                <a:gd name="T33" fmla="*/ 168 h 206"/>
                <a:gd name="T34" fmla="*/ 90 w 207"/>
                <a:gd name="T35" fmla="*/ 173 h 206"/>
                <a:gd name="T36" fmla="*/ 80 w 207"/>
                <a:gd name="T37" fmla="*/ 174 h 206"/>
                <a:gd name="T38" fmla="*/ 63 w 207"/>
                <a:gd name="T39" fmla="*/ 173 h 206"/>
                <a:gd name="T40" fmla="*/ 53 w 207"/>
                <a:gd name="T41" fmla="*/ 169 h 206"/>
                <a:gd name="T42" fmla="*/ 50 w 207"/>
                <a:gd name="T43" fmla="*/ 166 h 206"/>
                <a:gd name="T44" fmla="*/ 49 w 207"/>
                <a:gd name="T45" fmla="*/ 161 h 206"/>
                <a:gd name="T46" fmla="*/ 51 w 207"/>
                <a:gd name="T47" fmla="*/ 157 h 206"/>
                <a:gd name="T48" fmla="*/ 54 w 207"/>
                <a:gd name="T49" fmla="*/ 154 h 206"/>
                <a:gd name="T50" fmla="*/ 61 w 207"/>
                <a:gd name="T51" fmla="*/ 152 h 206"/>
                <a:gd name="T52" fmla="*/ 59 w 207"/>
                <a:gd name="T53" fmla="*/ 150 h 206"/>
                <a:gd name="T54" fmla="*/ 52 w 207"/>
                <a:gd name="T55" fmla="*/ 142 h 206"/>
                <a:gd name="T56" fmla="*/ 48 w 207"/>
                <a:gd name="T57" fmla="*/ 133 h 206"/>
                <a:gd name="T58" fmla="*/ 46 w 207"/>
                <a:gd name="T59" fmla="*/ 131 h 206"/>
                <a:gd name="T60" fmla="*/ 44 w 207"/>
                <a:gd name="T61" fmla="*/ 135 h 206"/>
                <a:gd name="T62" fmla="*/ 38 w 207"/>
                <a:gd name="T63" fmla="*/ 141 h 206"/>
                <a:gd name="T64" fmla="*/ 35 w 207"/>
                <a:gd name="T65" fmla="*/ 141 h 206"/>
                <a:gd name="T66" fmla="*/ 33 w 207"/>
                <a:gd name="T67" fmla="*/ 135 h 206"/>
                <a:gd name="T68" fmla="*/ 33 w 207"/>
                <a:gd name="T69" fmla="*/ 123 h 206"/>
                <a:gd name="T70" fmla="*/ 38 w 207"/>
                <a:gd name="T71" fmla="*/ 112 h 206"/>
                <a:gd name="T72" fmla="*/ 45 w 207"/>
                <a:gd name="T73" fmla="*/ 102 h 206"/>
                <a:gd name="T74" fmla="*/ 52 w 207"/>
                <a:gd name="T75" fmla="*/ 96 h 206"/>
                <a:gd name="T76" fmla="*/ 51 w 207"/>
                <a:gd name="T77" fmla="*/ 90 h 206"/>
                <a:gd name="T78" fmla="*/ 55 w 207"/>
                <a:gd name="T79" fmla="*/ 83 h 206"/>
                <a:gd name="T80" fmla="*/ 55 w 207"/>
                <a:gd name="T81" fmla="*/ 77 h 206"/>
                <a:gd name="T82" fmla="*/ 58 w 207"/>
                <a:gd name="T83" fmla="*/ 66 h 206"/>
                <a:gd name="T84" fmla="*/ 63 w 207"/>
                <a:gd name="T85" fmla="*/ 56 h 206"/>
                <a:gd name="T86" fmla="*/ 69 w 207"/>
                <a:gd name="T87" fmla="*/ 47 h 206"/>
                <a:gd name="T88" fmla="*/ 80 w 207"/>
                <a:gd name="T89" fmla="*/ 38 h 206"/>
                <a:gd name="T90" fmla="*/ 92 w 207"/>
                <a:gd name="T91" fmla="*/ 34 h 206"/>
                <a:gd name="T92" fmla="*/ 107 w 207"/>
                <a:gd name="T93" fmla="*/ 32 h 206"/>
                <a:gd name="T94" fmla="*/ 122 w 207"/>
                <a:gd name="T95" fmla="*/ 34 h 206"/>
                <a:gd name="T96" fmla="*/ 136 w 207"/>
                <a:gd name="T97" fmla="*/ 41 h 206"/>
                <a:gd name="T98" fmla="*/ 144 w 207"/>
                <a:gd name="T99" fmla="*/ 48 h 206"/>
                <a:gd name="T100" fmla="*/ 150 w 207"/>
                <a:gd name="T101" fmla="*/ 59 h 206"/>
                <a:gd name="T102" fmla="*/ 153 w 207"/>
                <a:gd name="T103" fmla="*/ 69 h 206"/>
                <a:gd name="T104" fmla="*/ 156 w 207"/>
                <a:gd name="T105" fmla="*/ 80 h 206"/>
                <a:gd name="T106" fmla="*/ 159 w 207"/>
                <a:gd name="T107" fmla="*/ 88 h 206"/>
                <a:gd name="T108" fmla="*/ 158 w 207"/>
                <a:gd name="T109" fmla="*/ 94 h 206"/>
                <a:gd name="T110" fmla="*/ 162 w 207"/>
                <a:gd name="T111" fmla="*/ 102 h 206"/>
                <a:gd name="T112" fmla="*/ 168 w 207"/>
                <a:gd name="T113" fmla="*/ 114 h 206"/>
                <a:gd name="T114" fmla="*/ 170 w 207"/>
                <a:gd name="T115" fmla="*/ 12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 h="206">
                  <a:moveTo>
                    <a:pt x="207" y="31"/>
                  </a:moveTo>
                  <a:cubicBezTo>
                    <a:pt x="207" y="14"/>
                    <a:pt x="193" y="0"/>
                    <a:pt x="176" y="0"/>
                  </a:cubicBezTo>
                  <a:cubicBezTo>
                    <a:pt x="32" y="0"/>
                    <a:pt x="32" y="0"/>
                    <a:pt x="32" y="0"/>
                  </a:cubicBezTo>
                  <a:cubicBezTo>
                    <a:pt x="15" y="0"/>
                    <a:pt x="0" y="14"/>
                    <a:pt x="0" y="31"/>
                  </a:cubicBezTo>
                  <a:cubicBezTo>
                    <a:pt x="0" y="175"/>
                    <a:pt x="0" y="175"/>
                    <a:pt x="0" y="175"/>
                  </a:cubicBezTo>
                  <a:cubicBezTo>
                    <a:pt x="0" y="192"/>
                    <a:pt x="15" y="206"/>
                    <a:pt x="32" y="206"/>
                  </a:cubicBezTo>
                  <a:cubicBezTo>
                    <a:pt x="176" y="206"/>
                    <a:pt x="176" y="206"/>
                    <a:pt x="176" y="206"/>
                  </a:cubicBezTo>
                  <a:cubicBezTo>
                    <a:pt x="193" y="206"/>
                    <a:pt x="207" y="192"/>
                    <a:pt x="207" y="175"/>
                  </a:cubicBezTo>
                  <a:lnTo>
                    <a:pt x="207" y="31"/>
                  </a:lnTo>
                  <a:close/>
                  <a:moveTo>
                    <a:pt x="169" y="129"/>
                  </a:moveTo>
                  <a:cubicBezTo>
                    <a:pt x="169" y="130"/>
                    <a:pt x="169" y="130"/>
                    <a:pt x="169" y="130"/>
                  </a:cubicBezTo>
                  <a:cubicBezTo>
                    <a:pt x="169" y="131"/>
                    <a:pt x="169" y="131"/>
                    <a:pt x="169" y="131"/>
                  </a:cubicBezTo>
                  <a:cubicBezTo>
                    <a:pt x="170" y="132"/>
                    <a:pt x="170" y="132"/>
                    <a:pt x="170" y="132"/>
                  </a:cubicBezTo>
                  <a:cubicBezTo>
                    <a:pt x="170" y="134"/>
                    <a:pt x="170" y="134"/>
                    <a:pt x="170" y="134"/>
                  </a:cubicBezTo>
                  <a:cubicBezTo>
                    <a:pt x="170" y="136"/>
                    <a:pt x="170" y="136"/>
                    <a:pt x="170" y="136"/>
                  </a:cubicBezTo>
                  <a:cubicBezTo>
                    <a:pt x="170" y="138"/>
                    <a:pt x="170" y="138"/>
                    <a:pt x="170" y="138"/>
                  </a:cubicBezTo>
                  <a:cubicBezTo>
                    <a:pt x="170" y="138"/>
                    <a:pt x="170" y="138"/>
                    <a:pt x="170" y="138"/>
                  </a:cubicBezTo>
                  <a:cubicBezTo>
                    <a:pt x="169" y="139"/>
                    <a:pt x="169" y="139"/>
                    <a:pt x="169" y="139"/>
                  </a:cubicBezTo>
                  <a:cubicBezTo>
                    <a:pt x="169" y="140"/>
                    <a:pt x="169" y="140"/>
                    <a:pt x="169" y="140"/>
                  </a:cubicBezTo>
                  <a:cubicBezTo>
                    <a:pt x="169" y="140"/>
                    <a:pt x="169" y="140"/>
                    <a:pt x="169" y="140"/>
                  </a:cubicBezTo>
                  <a:cubicBezTo>
                    <a:pt x="168" y="141"/>
                    <a:pt x="168" y="141"/>
                    <a:pt x="168" y="141"/>
                  </a:cubicBezTo>
                  <a:cubicBezTo>
                    <a:pt x="168" y="141"/>
                    <a:pt x="168" y="141"/>
                    <a:pt x="168" y="141"/>
                  </a:cubicBezTo>
                  <a:cubicBezTo>
                    <a:pt x="167" y="142"/>
                    <a:pt x="167" y="142"/>
                    <a:pt x="167" y="142"/>
                  </a:cubicBezTo>
                  <a:cubicBezTo>
                    <a:pt x="167" y="142"/>
                    <a:pt x="167" y="142"/>
                    <a:pt x="167" y="142"/>
                  </a:cubicBezTo>
                  <a:cubicBezTo>
                    <a:pt x="166" y="142"/>
                    <a:pt x="166" y="142"/>
                    <a:pt x="166" y="142"/>
                  </a:cubicBezTo>
                  <a:cubicBezTo>
                    <a:pt x="166" y="142"/>
                    <a:pt x="166" y="142"/>
                    <a:pt x="166" y="142"/>
                  </a:cubicBezTo>
                  <a:cubicBezTo>
                    <a:pt x="166" y="141"/>
                    <a:pt x="166" y="141"/>
                    <a:pt x="166" y="141"/>
                  </a:cubicBezTo>
                  <a:cubicBezTo>
                    <a:pt x="165" y="141"/>
                    <a:pt x="165" y="141"/>
                    <a:pt x="165" y="141"/>
                  </a:cubicBezTo>
                  <a:cubicBezTo>
                    <a:pt x="165" y="141"/>
                    <a:pt x="165" y="141"/>
                    <a:pt x="165" y="141"/>
                  </a:cubicBezTo>
                  <a:cubicBezTo>
                    <a:pt x="165" y="142"/>
                    <a:pt x="165" y="142"/>
                    <a:pt x="165" y="142"/>
                  </a:cubicBezTo>
                  <a:cubicBezTo>
                    <a:pt x="164" y="142"/>
                    <a:pt x="164" y="142"/>
                    <a:pt x="164" y="142"/>
                  </a:cubicBezTo>
                  <a:cubicBezTo>
                    <a:pt x="164" y="142"/>
                    <a:pt x="164" y="142"/>
                    <a:pt x="164" y="142"/>
                  </a:cubicBezTo>
                  <a:cubicBezTo>
                    <a:pt x="163" y="142"/>
                    <a:pt x="163" y="142"/>
                    <a:pt x="163" y="142"/>
                  </a:cubicBezTo>
                  <a:cubicBezTo>
                    <a:pt x="163" y="141"/>
                    <a:pt x="163" y="141"/>
                    <a:pt x="163" y="141"/>
                  </a:cubicBezTo>
                  <a:cubicBezTo>
                    <a:pt x="163" y="141"/>
                    <a:pt x="163" y="141"/>
                    <a:pt x="163" y="141"/>
                  </a:cubicBezTo>
                  <a:cubicBezTo>
                    <a:pt x="162" y="140"/>
                    <a:pt x="162" y="140"/>
                    <a:pt x="162" y="140"/>
                  </a:cubicBezTo>
                  <a:cubicBezTo>
                    <a:pt x="161" y="139"/>
                    <a:pt x="161" y="139"/>
                    <a:pt x="161" y="139"/>
                  </a:cubicBezTo>
                  <a:cubicBezTo>
                    <a:pt x="161" y="138"/>
                    <a:pt x="161" y="138"/>
                    <a:pt x="161" y="138"/>
                  </a:cubicBezTo>
                  <a:cubicBezTo>
                    <a:pt x="160" y="137"/>
                    <a:pt x="160" y="137"/>
                    <a:pt x="160" y="137"/>
                  </a:cubicBezTo>
                  <a:cubicBezTo>
                    <a:pt x="159" y="137"/>
                    <a:pt x="159" y="137"/>
                    <a:pt x="159" y="137"/>
                  </a:cubicBezTo>
                  <a:cubicBezTo>
                    <a:pt x="159" y="135"/>
                    <a:pt x="159" y="135"/>
                    <a:pt x="159" y="135"/>
                  </a:cubicBezTo>
                  <a:cubicBezTo>
                    <a:pt x="158" y="134"/>
                    <a:pt x="158" y="134"/>
                    <a:pt x="158" y="134"/>
                  </a:cubicBezTo>
                  <a:cubicBezTo>
                    <a:pt x="158" y="136"/>
                    <a:pt x="158" y="136"/>
                    <a:pt x="158" y="136"/>
                  </a:cubicBezTo>
                  <a:cubicBezTo>
                    <a:pt x="157" y="136"/>
                    <a:pt x="157" y="136"/>
                    <a:pt x="157" y="136"/>
                  </a:cubicBezTo>
                  <a:cubicBezTo>
                    <a:pt x="157" y="135"/>
                    <a:pt x="157" y="135"/>
                    <a:pt x="157" y="135"/>
                  </a:cubicBezTo>
                  <a:cubicBezTo>
                    <a:pt x="157" y="134"/>
                    <a:pt x="157" y="134"/>
                    <a:pt x="157" y="134"/>
                  </a:cubicBezTo>
                  <a:cubicBezTo>
                    <a:pt x="157" y="135"/>
                    <a:pt x="157" y="135"/>
                    <a:pt x="157" y="135"/>
                  </a:cubicBezTo>
                  <a:cubicBezTo>
                    <a:pt x="156" y="136"/>
                    <a:pt x="156" y="136"/>
                    <a:pt x="156" y="136"/>
                  </a:cubicBezTo>
                  <a:cubicBezTo>
                    <a:pt x="155" y="139"/>
                    <a:pt x="155" y="139"/>
                    <a:pt x="155" y="139"/>
                  </a:cubicBezTo>
                  <a:cubicBezTo>
                    <a:pt x="154" y="141"/>
                    <a:pt x="154" y="141"/>
                    <a:pt x="154" y="141"/>
                  </a:cubicBezTo>
                  <a:cubicBezTo>
                    <a:pt x="153" y="143"/>
                    <a:pt x="153" y="143"/>
                    <a:pt x="153" y="143"/>
                  </a:cubicBezTo>
                  <a:cubicBezTo>
                    <a:pt x="152" y="144"/>
                    <a:pt x="152" y="144"/>
                    <a:pt x="152" y="144"/>
                  </a:cubicBezTo>
                  <a:cubicBezTo>
                    <a:pt x="151" y="146"/>
                    <a:pt x="151" y="146"/>
                    <a:pt x="151" y="146"/>
                  </a:cubicBezTo>
                  <a:cubicBezTo>
                    <a:pt x="150" y="148"/>
                    <a:pt x="150" y="148"/>
                    <a:pt x="150" y="148"/>
                  </a:cubicBezTo>
                  <a:cubicBezTo>
                    <a:pt x="149" y="148"/>
                    <a:pt x="149" y="148"/>
                    <a:pt x="149" y="148"/>
                  </a:cubicBezTo>
                  <a:cubicBezTo>
                    <a:pt x="148" y="149"/>
                    <a:pt x="148" y="149"/>
                    <a:pt x="148" y="149"/>
                  </a:cubicBezTo>
                  <a:cubicBezTo>
                    <a:pt x="147" y="151"/>
                    <a:pt x="147" y="151"/>
                    <a:pt x="147" y="151"/>
                  </a:cubicBezTo>
                  <a:cubicBezTo>
                    <a:pt x="147" y="151"/>
                    <a:pt x="147" y="151"/>
                    <a:pt x="147" y="151"/>
                  </a:cubicBezTo>
                  <a:cubicBezTo>
                    <a:pt x="147" y="151"/>
                    <a:pt x="147" y="151"/>
                    <a:pt x="147" y="151"/>
                  </a:cubicBezTo>
                  <a:cubicBezTo>
                    <a:pt x="148" y="152"/>
                    <a:pt x="148" y="152"/>
                    <a:pt x="148" y="152"/>
                  </a:cubicBezTo>
                  <a:cubicBezTo>
                    <a:pt x="151" y="153"/>
                    <a:pt x="151" y="153"/>
                    <a:pt x="151" y="153"/>
                  </a:cubicBezTo>
                  <a:cubicBezTo>
                    <a:pt x="153" y="154"/>
                    <a:pt x="153" y="154"/>
                    <a:pt x="153" y="154"/>
                  </a:cubicBezTo>
                  <a:cubicBezTo>
                    <a:pt x="154" y="155"/>
                    <a:pt x="154" y="155"/>
                    <a:pt x="154" y="155"/>
                  </a:cubicBezTo>
                  <a:cubicBezTo>
                    <a:pt x="156" y="156"/>
                    <a:pt x="156" y="156"/>
                    <a:pt x="156" y="156"/>
                  </a:cubicBezTo>
                  <a:cubicBezTo>
                    <a:pt x="157" y="157"/>
                    <a:pt x="157" y="157"/>
                    <a:pt x="157" y="157"/>
                  </a:cubicBezTo>
                  <a:cubicBezTo>
                    <a:pt x="158" y="158"/>
                    <a:pt x="158" y="158"/>
                    <a:pt x="158" y="158"/>
                  </a:cubicBezTo>
                  <a:cubicBezTo>
                    <a:pt x="158" y="158"/>
                    <a:pt x="158" y="158"/>
                    <a:pt x="158" y="158"/>
                  </a:cubicBezTo>
                  <a:cubicBezTo>
                    <a:pt x="159" y="159"/>
                    <a:pt x="159" y="159"/>
                    <a:pt x="159" y="159"/>
                  </a:cubicBezTo>
                  <a:cubicBezTo>
                    <a:pt x="159" y="160"/>
                    <a:pt x="159" y="160"/>
                    <a:pt x="159" y="160"/>
                  </a:cubicBezTo>
                  <a:cubicBezTo>
                    <a:pt x="159" y="160"/>
                    <a:pt x="159" y="160"/>
                    <a:pt x="159" y="160"/>
                  </a:cubicBezTo>
                  <a:cubicBezTo>
                    <a:pt x="160" y="161"/>
                    <a:pt x="160" y="161"/>
                    <a:pt x="160" y="161"/>
                  </a:cubicBezTo>
                  <a:cubicBezTo>
                    <a:pt x="160" y="162"/>
                    <a:pt x="160" y="162"/>
                    <a:pt x="160" y="162"/>
                  </a:cubicBezTo>
                  <a:cubicBezTo>
                    <a:pt x="159" y="162"/>
                    <a:pt x="159" y="162"/>
                    <a:pt x="159" y="162"/>
                  </a:cubicBezTo>
                  <a:cubicBezTo>
                    <a:pt x="158" y="163"/>
                    <a:pt x="158" y="163"/>
                    <a:pt x="158" y="163"/>
                  </a:cubicBezTo>
                  <a:cubicBezTo>
                    <a:pt x="158" y="163"/>
                    <a:pt x="158" y="163"/>
                    <a:pt x="158" y="163"/>
                  </a:cubicBezTo>
                  <a:cubicBezTo>
                    <a:pt x="159" y="164"/>
                    <a:pt x="159" y="164"/>
                    <a:pt x="159" y="164"/>
                  </a:cubicBezTo>
                  <a:cubicBezTo>
                    <a:pt x="159" y="164"/>
                    <a:pt x="159" y="164"/>
                    <a:pt x="159" y="164"/>
                  </a:cubicBezTo>
                  <a:cubicBezTo>
                    <a:pt x="159" y="165"/>
                    <a:pt x="159" y="165"/>
                    <a:pt x="159" y="165"/>
                  </a:cubicBezTo>
                  <a:cubicBezTo>
                    <a:pt x="159" y="165"/>
                    <a:pt x="159" y="165"/>
                    <a:pt x="159" y="165"/>
                  </a:cubicBezTo>
                  <a:cubicBezTo>
                    <a:pt x="158" y="166"/>
                    <a:pt x="158" y="166"/>
                    <a:pt x="158" y="166"/>
                  </a:cubicBezTo>
                  <a:cubicBezTo>
                    <a:pt x="158" y="167"/>
                    <a:pt x="158" y="167"/>
                    <a:pt x="158" y="167"/>
                  </a:cubicBezTo>
                  <a:cubicBezTo>
                    <a:pt x="157" y="167"/>
                    <a:pt x="157" y="167"/>
                    <a:pt x="157" y="167"/>
                  </a:cubicBezTo>
                  <a:cubicBezTo>
                    <a:pt x="157" y="168"/>
                    <a:pt x="157" y="168"/>
                    <a:pt x="157" y="168"/>
                  </a:cubicBezTo>
                  <a:cubicBezTo>
                    <a:pt x="156" y="168"/>
                    <a:pt x="156" y="168"/>
                    <a:pt x="156" y="168"/>
                  </a:cubicBezTo>
                  <a:cubicBezTo>
                    <a:pt x="155" y="169"/>
                    <a:pt x="155" y="169"/>
                    <a:pt x="155" y="169"/>
                  </a:cubicBezTo>
                  <a:cubicBezTo>
                    <a:pt x="154" y="169"/>
                    <a:pt x="154" y="169"/>
                    <a:pt x="154" y="169"/>
                  </a:cubicBezTo>
                  <a:cubicBezTo>
                    <a:pt x="152" y="170"/>
                    <a:pt x="152" y="170"/>
                    <a:pt x="152" y="170"/>
                  </a:cubicBezTo>
                  <a:cubicBezTo>
                    <a:pt x="151" y="171"/>
                    <a:pt x="151" y="171"/>
                    <a:pt x="151" y="171"/>
                  </a:cubicBezTo>
                  <a:cubicBezTo>
                    <a:pt x="150" y="171"/>
                    <a:pt x="150" y="171"/>
                    <a:pt x="150" y="171"/>
                  </a:cubicBezTo>
                  <a:cubicBezTo>
                    <a:pt x="150" y="171"/>
                    <a:pt x="150" y="171"/>
                    <a:pt x="150" y="171"/>
                  </a:cubicBezTo>
                  <a:cubicBezTo>
                    <a:pt x="148" y="171"/>
                    <a:pt x="148" y="171"/>
                    <a:pt x="148" y="171"/>
                  </a:cubicBezTo>
                  <a:cubicBezTo>
                    <a:pt x="146" y="172"/>
                    <a:pt x="146" y="172"/>
                    <a:pt x="146" y="172"/>
                  </a:cubicBezTo>
                  <a:cubicBezTo>
                    <a:pt x="145" y="172"/>
                    <a:pt x="145" y="172"/>
                    <a:pt x="145" y="172"/>
                  </a:cubicBezTo>
                  <a:cubicBezTo>
                    <a:pt x="143" y="172"/>
                    <a:pt x="143" y="172"/>
                    <a:pt x="143" y="172"/>
                  </a:cubicBezTo>
                  <a:cubicBezTo>
                    <a:pt x="141" y="173"/>
                    <a:pt x="141" y="173"/>
                    <a:pt x="141" y="173"/>
                  </a:cubicBezTo>
                  <a:cubicBezTo>
                    <a:pt x="139" y="174"/>
                    <a:pt x="139" y="174"/>
                    <a:pt x="139" y="174"/>
                  </a:cubicBezTo>
                  <a:cubicBezTo>
                    <a:pt x="137" y="174"/>
                    <a:pt x="137" y="174"/>
                    <a:pt x="137" y="174"/>
                  </a:cubicBezTo>
                  <a:cubicBezTo>
                    <a:pt x="135" y="174"/>
                    <a:pt x="135" y="174"/>
                    <a:pt x="135" y="174"/>
                  </a:cubicBezTo>
                  <a:cubicBezTo>
                    <a:pt x="133" y="174"/>
                    <a:pt x="133" y="174"/>
                    <a:pt x="133" y="174"/>
                  </a:cubicBezTo>
                  <a:cubicBezTo>
                    <a:pt x="131" y="173"/>
                    <a:pt x="131" y="173"/>
                    <a:pt x="131" y="173"/>
                  </a:cubicBezTo>
                  <a:cubicBezTo>
                    <a:pt x="129" y="173"/>
                    <a:pt x="129" y="173"/>
                    <a:pt x="129" y="173"/>
                  </a:cubicBezTo>
                  <a:cubicBezTo>
                    <a:pt x="127" y="172"/>
                    <a:pt x="127" y="172"/>
                    <a:pt x="127" y="172"/>
                  </a:cubicBezTo>
                  <a:cubicBezTo>
                    <a:pt x="124" y="172"/>
                    <a:pt x="124" y="172"/>
                    <a:pt x="124" y="172"/>
                  </a:cubicBezTo>
                  <a:cubicBezTo>
                    <a:pt x="122" y="172"/>
                    <a:pt x="122" y="172"/>
                    <a:pt x="122" y="172"/>
                  </a:cubicBezTo>
                  <a:cubicBezTo>
                    <a:pt x="120" y="171"/>
                    <a:pt x="120" y="171"/>
                    <a:pt x="120" y="171"/>
                  </a:cubicBezTo>
                  <a:cubicBezTo>
                    <a:pt x="118" y="171"/>
                    <a:pt x="118" y="171"/>
                    <a:pt x="118" y="171"/>
                  </a:cubicBezTo>
                  <a:cubicBezTo>
                    <a:pt x="116" y="170"/>
                    <a:pt x="116" y="170"/>
                    <a:pt x="116" y="170"/>
                  </a:cubicBezTo>
                  <a:cubicBezTo>
                    <a:pt x="113" y="169"/>
                    <a:pt x="113" y="169"/>
                    <a:pt x="113" y="169"/>
                  </a:cubicBezTo>
                  <a:cubicBezTo>
                    <a:pt x="111" y="169"/>
                    <a:pt x="111" y="169"/>
                    <a:pt x="111" y="169"/>
                  </a:cubicBezTo>
                  <a:cubicBezTo>
                    <a:pt x="110" y="168"/>
                    <a:pt x="110" y="168"/>
                    <a:pt x="110" y="168"/>
                  </a:cubicBezTo>
                  <a:cubicBezTo>
                    <a:pt x="109" y="168"/>
                    <a:pt x="109" y="168"/>
                    <a:pt x="109" y="168"/>
                  </a:cubicBezTo>
                  <a:cubicBezTo>
                    <a:pt x="109" y="168"/>
                    <a:pt x="109" y="168"/>
                    <a:pt x="109" y="168"/>
                  </a:cubicBezTo>
                  <a:cubicBezTo>
                    <a:pt x="108" y="168"/>
                    <a:pt x="108" y="168"/>
                    <a:pt x="108" y="168"/>
                  </a:cubicBezTo>
                  <a:cubicBezTo>
                    <a:pt x="107" y="168"/>
                    <a:pt x="107" y="168"/>
                    <a:pt x="107" y="168"/>
                  </a:cubicBezTo>
                  <a:cubicBezTo>
                    <a:pt x="106" y="168"/>
                    <a:pt x="106" y="168"/>
                    <a:pt x="106" y="168"/>
                  </a:cubicBezTo>
                  <a:cubicBezTo>
                    <a:pt x="104" y="168"/>
                    <a:pt x="104" y="168"/>
                    <a:pt x="104" y="168"/>
                  </a:cubicBezTo>
                  <a:cubicBezTo>
                    <a:pt x="103" y="167"/>
                    <a:pt x="103" y="167"/>
                    <a:pt x="103" y="167"/>
                  </a:cubicBezTo>
                  <a:cubicBezTo>
                    <a:pt x="102" y="167"/>
                    <a:pt x="102" y="167"/>
                    <a:pt x="102" y="167"/>
                  </a:cubicBezTo>
                  <a:cubicBezTo>
                    <a:pt x="101" y="168"/>
                    <a:pt x="101" y="168"/>
                    <a:pt x="101" y="168"/>
                  </a:cubicBezTo>
                  <a:cubicBezTo>
                    <a:pt x="100" y="169"/>
                    <a:pt x="100" y="169"/>
                    <a:pt x="100" y="169"/>
                  </a:cubicBezTo>
                  <a:cubicBezTo>
                    <a:pt x="98" y="169"/>
                    <a:pt x="98" y="169"/>
                    <a:pt x="98" y="169"/>
                  </a:cubicBezTo>
                  <a:cubicBezTo>
                    <a:pt x="96" y="170"/>
                    <a:pt x="96" y="170"/>
                    <a:pt x="96" y="170"/>
                  </a:cubicBezTo>
                  <a:cubicBezTo>
                    <a:pt x="95" y="171"/>
                    <a:pt x="95" y="171"/>
                    <a:pt x="95" y="171"/>
                  </a:cubicBezTo>
                  <a:cubicBezTo>
                    <a:pt x="94" y="171"/>
                    <a:pt x="94" y="171"/>
                    <a:pt x="94" y="171"/>
                  </a:cubicBezTo>
                  <a:cubicBezTo>
                    <a:pt x="92" y="172"/>
                    <a:pt x="92" y="172"/>
                    <a:pt x="92" y="172"/>
                  </a:cubicBezTo>
                  <a:cubicBezTo>
                    <a:pt x="90" y="173"/>
                    <a:pt x="90" y="173"/>
                    <a:pt x="90" y="173"/>
                  </a:cubicBezTo>
                  <a:cubicBezTo>
                    <a:pt x="89" y="173"/>
                    <a:pt x="89" y="173"/>
                    <a:pt x="89" y="173"/>
                  </a:cubicBezTo>
                  <a:cubicBezTo>
                    <a:pt x="87" y="173"/>
                    <a:pt x="87" y="173"/>
                    <a:pt x="87" y="173"/>
                  </a:cubicBezTo>
                  <a:cubicBezTo>
                    <a:pt x="86" y="173"/>
                    <a:pt x="86" y="173"/>
                    <a:pt x="86" y="173"/>
                  </a:cubicBezTo>
                  <a:cubicBezTo>
                    <a:pt x="84" y="174"/>
                    <a:pt x="84" y="174"/>
                    <a:pt x="84" y="174"/>
                  </a:cubicBezTo>
                  <a:cubicBezTo>
                    <a:pt x="83" y="174"/>
                    <a:pt x="83" y="174"/>
                    <a:pt x="83" y="174"/>
                  </a:cubicBezTo>
                  <a:cubicBezTo>
                    <a:pt x="81" y="174"/>
                    <a:pt x="81" y="174"/>
                    <a:pt x="81" y="174"/>
                  </a:cubicBezTo>
                  <a:cubicBezTo>
                    <a:pt x="80" y="174"/>
                    <a:pt x="80" y="174"/>
                    <a:pt x="80" y="174"/>
                  </a:cubicBezTo>
                  <a:cubicBezTo>
                    <a:pt x="78" y="174"/>
                    <a:pt x="78" y="174"/>
                    <a:pt x="78" y="174"/>
                  </a:cubicBezTo>
                  <a:cubicBezTo>
                    <a:pt x="75" y="174"/>
                    <a:pt x="75" y="174"/>
                    <a:pt x="75" y="174"/>
                  </a:cubicBezTo>
                  <a:cubicBezTo>
                    <a:pt x="71" y="174"/>
                    <a:pt x="71" y="174"/>
                    <a:pt x="71" y="174"/>
                  </a:cubicBezTo>
                  <a:cubicBezTo>
                    <a:pt x="68" y="173"/>
                    <a:pt x="68" y="173"/>
                    <a:pt x="68" y="173"/>
                  </a:cubicBezTo>
                  <a:cubicBezTo>
                    <a:pt x="66" y="173"/>
                    <a:pt x="66" y="173"/>
                    <a:pt x="66" y="173"/>
                  </a:cubicBezTo>
                  <a:cubicBezTo>
                    <a:pt x="64" y="173"/>
                    <a:pt x="64" y="173"/>
                    <a:pt x="64" y="173"/>
                  </a:cubicBezTo>
                  <a:cubicBezTo>
                    <a:pt x="63" y="173"/>
                    <a:pt x="63" y="173"/>
                    <a:pt x="63" y="173"/>
                  </a:cubicBezTo>
                  <a:cubicBezTo>
                    <a:pt x="61" y="172"/>
                    <a:pt x="61" y="172"/>
                    <a:pt x="61" y="172"/>
                  </a:cubicBezTo>
                  <a:cubicBezTo>
                    <a:pt x="59" y="172"/>
                    <a:pt x="59" y="172"/>
                    <a:pt x="59" y="172"/>
                  </a:cubicBezTo>
                  <a:cubicBezTo>
                    <a:pt x="58" y="171"/>
                    <a:pt x="58" y="171"/>
                    <a:pt x="58" y="171"/>
                  </a:cubicBezTo>
                  <a:cubicBezTo>
                    <a:pt x="57" y="171"/>
                    <a:pt x="57" y="171"/>
                    <a:pt x="57" y="171"/>
                  </a:cubicBezTo>
                  <a:cubicBezTo>
                    <a:pt x="55" y="170"/>
                    <a:pt x="55" y="170"/>
                    <a:pt x="55" y="170"/>
                  </a:cubicBezTo>
                  <a:cubicBezTo>
                    <a:pt x="54" y="170"/>
                    <a:pt x="54" y="170"/>
                    <a:pt x="54" y="170"/>
                  </a:cubicBezTo>
                  <a:cubicBezTo>
                    <a:pt x="53" y="169"/>
                    <a:pt x="53" y="169"/>
                    <a:pt x="53" y="169"/>
                  </a:cubicBezTo>
                  <a:cubicBezTo>
                    <a:pt x="52" y="168"/>
                    <a:pt x="52" y="168"/>
                    <a:pt x="52" y="168"/>
                  </a:cubicBezTo>
                  <a:cubicBezTo>
                    <a:pt x="51" y="168"/>
                    <a:pt x="51" y="168"/>
                    <a:pt x="51" y="168"/>
                  </a:cubicBezTo>
                  <a:cubicBezTo>
                    <a:pt x="51" y="167"/>
                    <a:pt x="51" y="167"/>
                    <a:pt x="51" y="167"/>
                  </a:cubicBezTo>
                  <a:cubicBezTo>
                    <a:pt x="51" y="167"/>
                    <a:pt x="51" y="167"/>
                    <a:pt x="51" y="167"/>
                  </a:cubicBezTo>
                  <a:cubicBezTo>
                    <a:pt x="50" y="167"/>
                    <a:pt x="50" y="167"/>
                    <a:pt x="50" y="167"/>
                  </a:cubicBezTo>
                  <a:cubicBezTo>
                    <a:pt x="50" y="166"/>
                    <a:pt x="50" y="166"/>
                    <a:pt x="50" y="166"/>
                  </a:cubicBezTo>
                  <a:cubicBezTo>
                    <a:pt x="50" y="166"/>
                    <a:pt x="50" y="166"/>
                    <a:pt x="50" y="166"/>
                  </a:cubicBezTo>
                  <a:cubicBezTo>
                    <a:pt x="49" y="165"/>
                    <a:pt x="49" y="165"/>
                    <a:pt x="49" y="165"/>
                  </a:cubicBezTo>
                  <a:cubicBezTo>
                    <a:pt x="49" y="164"/>
                    <a:pt x="49" y="164"/>
                    <a:pt x="49" y="164"/>
                  </a:cubicBezTo>
                  <a:cubicBezTo>
                    <a:pt x="49" y="164"/>
                    <a:pt x="49" y="164"/>
                    <a:pt x="49" y="164"/>
                  </a:cubicBezTo>
                  <a:cubicBezTo>
                    <a:pt x="49" y="163"/>
                    <a:pt x="49" y="163"/>
                    <a:pt x="49" y="163"/>
                  </a:cubicBezTo>
                  <a:cubicBezTo>
                    <a:pt x="49" y="162"/>
                    <a:pt x="49" y="162"/>
                    <a:pt x="49" y="162"/>
                  </a:cubicBezTo>
                  <a:cubicBezTo>
                    <a:pt x="49" y="162"/>
                    <a:pt x="49" y="162"/>
                    <a:pt x="49" y="162"/>
                  </a:cubicBezTo>
                  <a:cubicBezTo>
                    <a:pt x="49" y="161"/>
                    <a:pt x="49" y="161"/>
                    <a:pt x="49" y="161"/>
                  </a:cubicBezTo>
                  <a:cubicBezTo>
                    <a:pt x="49" y="161"/>
                    <a:pt x="49" y="161"/>
                    <a:pt x="49" y="161"/>
                  </a:cubicBezTo>
                  <a:cubicBezTo>
                    <a:pt x="49" y="160"/>
                    <a:pt x="49" y="160"/>
                    <a:pt x="49" y="160"/>
                  </a:cubicBezTo>
                  <a:cubicBezTo>
                    <a:pt x="49" y="159"/>
                    <a:pt x="49" y="159"/>
                    <a:pt x="49" y="159"/>
                  </a:cubicBezTo>
                  <a:cubicBezTo>
                    <a:pt x="50" y="159"/>
                    <a:pt x="50" y="159"/>
                    <a:pt x="50" y="159"/>
                  </a:cubicBezTo>
                  <a:cubicBezTo>
                    <a:pt x="50" y="158"/>
                    <a:pt x="50" y="158"/>
                    <a:pt x="50" y="158"/>
                  </a:cubicBezTo>
                  <a:cubicBezTo>
                    <a:pt x="50" y="157"/>
                    <a:pt x="50" y="157"/>
                    <a:pt x="50" y="157"/>
                  </a:cubicBezTo>
                  <a:cubicBezTo>
                    <a:pt x="51" y="157"/>
                    <a:pt x="51" y="157"/>
                    <a:pt x="51" y="157"/>
                  </a:cubicBezTo>
                  <a:cubicBezTo>
                    <a:pt x="51" y="156"/>
                    <a:pt x="51" y="156"/>
                    <a:pt x="51" y="156"/>
                  </a:cubicBezTo>
                  <a:cubicBezTo>
                    <a:pt x="52" y="156"/>
                    <a:pt x="52" y="156"/>
                    <a:pt x="52" y="156"/>
                  </a:cubicBezTo>
                  <a:cubicBezTo>
                    <a:pt x="52" y="155"/>
                    <a:pt x="52" y="155"/>
                    <a:pt x="52" y="155"/>
                  </a:cubicBezTo>
                  <a:cubicBezTo>
                    <a:pt x="53" y="155"/>
                    <a:pt x="53" y="155"/>
                    <a:pt x="53" y="155"/>
                  </a:cubicBezTo>
                  <a:cubicBezTo>
                    <a:pt x="53" y="155"/>
                    <a:pt x="53" y="155"/>
                    <a:pt x="53" y="155"/>
                  </a:cubicBezTo>
                  <a:cubicBezTo>
                    <a:pt x="54" y="154"/>
                    <a:pt x="54" y="154"/>
                    <a:pt x="54" y="154"/>
                  </a:cubicBezTo>
                  <a:cubicBezTo>
                    <a:pt x="54" y="154"/>
                    <a:pt x="54" y="154"/>
                    <a:pt x="54" y="154"/>
                  </a:cubicBezTo>
                  <a:cubicBezTo>
                    <a:pt x="55" y="154"/>
                    <a:pt x="55" y="154"/>
                    <a:pt x="55" y="154"/>
                  </a:cubicBezTo>
                  <a:cubicBezTo>
                    <a:pt x="56" y="153"/>
                    <a:pt x="56" y="153"/>
                    <a:pt x="56" y="153"/>
                  </a:cubicBezTo>
                  <a:cubicBezTo>
                    <a:pt x="57" y="153"/>
                    <a:pt x="57" y="153"/>
                    <a:pt x="57" y="153"/>
                  </a:cubicBezTo>
                  <a:cubicBezTo>
                    <a:pt x="58" y="153"/>
                    <a:pt x="58" y="153"/>
                    <a:pt x="58" y="153"/>
                  </a:cubicBezTo>
                  <a:cubicBezTo>
                    <a:pt x="59" y="153"/>
                    <a:pt x="59" y="153"/>
                    <a:pt x="59" y="153"/>
                  </a:cubicBezTo>
                  <a:cubicBezTo>
                    <a:pt x="60" y="153"/>
                    <a:pt x="60" y="153"/>
                    <a:pt x="60" y="153"/>
                  </a:cubicBezTo>
                  <a:cubicBezTo>
                    <a:pt x="61" y="152"/>
                    <a:pt x="61" y="152"/>
                    <a:pt x="61" y="152"/>
                  </a:cubicBezTo>
                  <a:cubicBezTo>
                    <a:pt x="61" y="152"/>
                    <a:pt x="61" y="152"/>
                    <a:pt x="61" y="152"/>
                  </a:cubicBezTo>
                  <a:cubicBezTo>
                    <a:pt x="61" y="152"/>
                    <a:pt x="61" y="152"/>
                    <a:pt x="61" y="152"/>
                  </a:cubicBezTo>
                  <a:cubicBezTo>
                    <a:pt x="60" y="152"/>
                    <a:pt x="60" y="152"/>
                    <a:pt x="60" y="152"/>
                  </a:cubicBezTo>
                  <a:cubicBezTo>
                    <a:pt x="60" y="152"/>
                    <a:pt x="60" y="152"/>
                    <a:pt x="60" y="152"/>
                  </a:cubicBezTo>
                  <a:cubicBezTo>
                    <a:pt x="61" y="152"/>
                    <a:pt x="61" y="152"/>
                    <a:pt x="61" y="152"/>
                  </a:cubicBezTo>
                  <a:cubicBezTo>
                    <a:pt x="60" y="152"/>
                    <a:pt x="60" y="152"/>
                    <a:pt x="60" y="152"/>
                  </a:cubicBezTo>
                  <a:cubicBezTo>
                    <a:pt x="59" y="150"/>
                    <a:pt x="59" y="150"/>
                    <a:pt x="59" y="150"/>
                  </a:cubicBezTo>
                  <a:cubicBezTo>
                    <a:pt x="58" y="149"/>
                    <a:pt x="58" y="149"/>
                    <a:pt x="58" y="149"/>
                  </a:cubicBezTo>
                  <a:cubicBezTo>
                    <a:pt x="57" y="148"/>
                    <a:pt x="57" y="148"/>
                    <a:pt x="57" y="148"/>
                  </a:cubicBezTo>
                  <a:cubicBezTo>
                    <a:pt x="56" y="147"/>
                    <a:pt x="56" y="147"/>
                    <a:pt x="56" y="147"/>
                  </a:cubicBezTo>
                  <a:cubicBezTo>
                    <a:pt x="54" y="146"/>
                    <a:pt x="54" y="146"/>
                    <a:pt x="54" y="146"/>
                  </a:cubicBezTo>
                  <a:cubicBezTo>
                    <a:pt x="53" y="144"/>
                    <a:pt x="53" y="144"/>
                    <a:pt x="53" y="144"/>
                  </a:cubicBezTo>
                  <a:cubicBezTo>
                    <a:pt x="52" y="143"/>
                    <a:pt x="52" y="143"/>
                    <a:pt x="52" y="143"/>
                  </a:cubicBezTo>
                  <a:cubicBezTo>
                    <a:pt x="52" y="142"/>
                    <a:pt x="52" y="142"/>
                    <a:pt x="52" y="142"/>
                  </a:cubicBezTo>
                  <a:cubicBezTo>
                    <a:pt x="51" y="141"/>
                    <a:pt x="51" y="141"/>
                    <a:pt x="51" y="141"/>
                  </a:cubicBezTo>
                  <a:cubicBezTo>
                    <a:pt x="50" y="140"/>
                    <a:pt x="50" y="140"/>
                    <a:pt x="50" y="140"/>
                  </a:cubicBezTo>
                  <a:cubicBezTo>
                    <a:pt x="50" y="138"/>
                    <a:pt x="50" y="138"/>
                    <a:pt x="50" y="138"/>
                  </a:cubicBezTo>
                  <a:cubicBezTo>
                    <a:pt x="49" y="137"/>
                    <a:pt x="49" y="137"/>
                    <a:pt x="49" y="137"/>
                  </a:cubicBezTo>
                  <a:cubicBezTo>
                    <a:pt x="49" y="136"/>
                    <a:pt x="49" y="136"/>
                    <a:pt x="49" y="136"/>
                  </a:cubicBezTo>
                  <a:cubicBezTo>
                    <a:pt x="48" y="134"/>
                    <a:pt x="48" y="134"/>
                    <a:pt x="48" y="134"/>
                  </a:cubicBezTo>
                  <a:cubicBezTo>
                    <a:pt x="48" y="133"/>
                    <a:pt x="48" y="133"/>
                    <a:pt x="48" y="133"/>
                  </a:cubicBezTo>
                  <a:cubicBezTo>
                    <a:pt x="47" y="131"/>
                    <a:pt x="47" y="131"/>
                    <a:pt x="47" y="131"/>
                  </a:cubicBezTo>
                  <a:cubicBezTo>
                    <a:pt x="47" y="130"/>
                    <a:pt x="47" y="130"/>
                    <a:pt x="47" y="130"/>
                  </a:cubicBezTo>
                  <a:cubicBezTo>
                    <a:pt x="47" y="130"/>
                    <a:pt x="47" y="130"/>
                    <a:pt x="47" y="130"/>
                  </a:cubicBezTo>
                  <a:cubicBezTo>
                    <a:pt x="47" y="130"/>
                    <a:pt x="47" y="130"/>
                    <a:pt x="47" y="130"/>
                  </a:cubicBezTo>
                  <a:cubicBezTo>
                    <a:pt x="47" y="130"/>
                    <a:pt x="47" y="130"/>
                    <a:pt x="47" y="130"/>
                  </a:cubicBezTo>
                  <a:cubicBezTo>
                    <a:pt x="46" y="131"/>
                    <a:pt x="46" y="131"/>
                    <a:pt x="46" y="131"/>
                  </a:cubicBezTo>
                  <a:cubicBezTo>
                    <a:pt x="46" y="131"/>
                    <a:pt x="46" y="131"/>
                    <a:pt x="46" y="131"/>
                  </a:cubicBezTo>
                  <a:cubicBezTo>
                    <a:pt x="46" y="131"/>
                    <a:pt x="46" y="131"/>
                    <a:pt x="46" y="131"/>
                  </a:cubicBezTo>
                  <a:cubicBezTo>
                    <a:pt x="46" y="132"/>
                    <a:pt x="46" y="132"/>
                    <a:pt x="46" y="132"/>
                  </a:cubicBezTo>
                  <a:cubicBezTo>
                    <a:pt x="46" y="132"/>
                    <a:pt x="46" y="132"/>
                    <a:pt x="46" y="132"/>
                  </a:cubicBezTo>
                  <a:cubicBezTo>
                    <a:pt x="46" y="133"/>
                    <a:pt x="46" y="133"/>
                    <a:pt x="46" y="133"/>
                  </a:cubicBezTo>
                  <a:cubicBezTo>
                    <a:pt x="45" y="134"/>
                    <a:pt x="45" y="134"/>
                    <a:pt x="45" y="134"/>
                  </a:cubicBezTo>
                  <a:cubicBezTo>
                    <a:pt x="45" y="135"/>
                    <a:pt x="45" y="135"/>
                    <a:pt x="45" y="135"/>
                  </a:cubicBezTo>
                  <a:cubicBezTo>
                    <a:pt x="44" y="135"/>
                    <a:pt x="44" y="135"/>
                    <a:pt x="44" y="135"/>
                  </a:cubicBezTo>
                  <a:cubicBezTo>
                    <a:pt x="43" y="136"/>
                    <a:pt x="43" y="136"/>
                    <a:pt x="43" y="136"/>
                  </a:cubicBezTo>
                  <a:cubicBezTo>
                    <a:pt x="43" y="137"/>
                    <a:pt x="43" y="137"/>
                    <a:pt x="43" y="137"/>
                  </a:cubicBezTo>
                  <a:cubicBezTo>
                    <a:pt x="42" y="138"/>
                    <a:pt x="42" y="138"/>
                    <a:pt x="42" y="138"/>
                  </a:cubicBezTo>
                  <a:cubicBezTo>
                    <a:pt x="41" y="139"/>
                    <a:pt x="41" y="139"/>
                    <a:pt x="41" y="139"/>
                  </a:cubicBezTo>
                  <a:cubicBezTo>
                    <a:pt x="40" y="139"/>
                    <a:pt x="40" y="139"/>
                    <a:pt x="40" y="139"/>
                  </a:cubicBezTo>
                  <a:cubicBezTo>
                    <a:pt x="39" y="140"/>
                    <a:pt x="39" y="140"/>
                    <a:pt x="39" y="140"/>
                  </a:cubicBezTo>
                  <a:cubicBezTo>
                    <a:pt x="38" y="141"/>
                    <a:pt x="38" y="141"/>
                    <a:pt x="38" y="141"/>
                  </a:cubicBezTo>
                  <a:cubicBezTo>
                    <a:pt x="38" y="141"/>
                    <a:pt x="38" y="141"/>
                    <a:pt x="38" y="141"/>
                  </a:cubicBezTo>
                  <a:cubicBezTo>
                    <a:pt x="36" y="141"/>
                    <a:pt x="36" y="141"/>
                    <a:pt x="36" y="141"/>
                  </a:cubicBezTo>
                  <a:cubicBezTo>
                    <a:pt x="35" y="141"/>
                    <a:pt x="35" y="141"/>
                    <a:pt x="35" y="141"/>
                  </a:cubicBezTo>
                  <a:cubicBezTo>
                    <a:pt x="35" y="141"/>
                    <a:pt x="35" y="141"/>
                    <a:pt x="35" y="141"/>
                  </a:cubicBezTo>
                  <a:cubicBezTo>
                    <a:pt x="35" y="141"/>
                    <a:pt x="35" y="141"/>
                    <a:pt x="35" y="141"/>
                  </a:cubicBezTo>
                  <a:cubicBezTo>
                    <a:pt x="35" y="141"/>
                    <a:pt x="35" y="141"/>
                    <a:pt x="35" y="141"/>
                  </a:cubicBezTo>
                  <a:cubicBezTo>
                    <a:pt x="35" y="141"/>
                    <a:pt x="35" y="141"/>
                    <a:pt x="35" y="141"/>
                  </a:cubicBezTo>
                  <a:cubicBezTo>
                    <a:pt x="34" y="141"/>
                    <a:pt x="34" y="141"/>
                    <a:pt x="34" y="141"/>
                  </a:cubicBezTo>
                  <a:cubicBezTo>
                    <a:pt x="34" y="140"/>
                    <a:pt x="34" y="140"/>
                    <a:pt x="34" y="140"/>
                  </a:cubicBezTo>
                  <a:cubicBezTo>
                    <a:pt x="34" y="139"/>
                    <a:pt x="34" y="139"/>
                    <a:pt x="34" y="139"/>
                  </a:cubicBezTo>
                  <a:cubicBezTo>
                    <a:pt x="33" y="138"/>
                    <a:pt x="33" y="138"/>
                    <a:pt x="33" y="138"/>
                  </a:cubicBezTo>
                  <a:cubicBezTo>
                    <a:pt x="33" y="137"/>
                    <a:pt x="33" y="137"/>
                    <a:pt x="33" y="137"/>
                  </a:cubicBezTo>
                  <a:cubicBezTo>
                    <a:pt x="33" y="137"/>
                    <a:pt x="33" y="137"/>
                    <a:pt x="33" y="137"/>
                  </a:cubicBezTo>
                  <a:cubicBezTo>
                    <a:pt x="33" y="135"/>
                    <a:pt x="33" y="135"/>
                    <a:pt x="33" y="135"/>
                  </a:cubicBezTo>
                  <a:cubicBezTo>
                    <a:pt x="33" y="134"/>
                    <a:pt x="33" y="134"/>
                    <a:pt x="33" y="134"/>
                  </a:cubicBezTo>
                  <a:cubicBezTo>
                    <a:pt x="33" y="133"/>
                    <a:pt x="33" y="133"/>
                    <a:pt x="33" y="133"/>
                  </a:cubicBezTo>
                  <a:cubicBezTo>
                    <a:pt x="33" y="130"/>
                    <a:pt x="33" y="130"/>
                    <a:pt x="33" y="130"/>
                  </a:cubicBezTo>
                  <a:cubicBezTo>
                    <a:pt x="33" y="128"/>
                    <a:pt x="33" y="128"/>
                    <a:pt x="33" y="128"/>
                  </a:cubicBezTo>
                  <a:cubicBezTo>
                    <a:pt x="33" y="126"/>
                    <a:pt x="33" y="126"/>
                    <a:pt x="33" y="126"/>
                  </a:cubicBezTo>
                  <a:cubicBezTo>
                    <a:pt x="33" y="125"/>
                    <a:pt x="33" y="125"/>
                    <a:pt x="33" y="125"/>
                  </a:cubicBezTo>
                  <a:cubicBezTo>
                    <a:pt x="33" y="123"/>
                    <a:pt x="33" y="123"/>
                    <a:pt x="33" y="123"/>
                  </a:cubicBezTo>
                  <a:cubicBezTo>
                    <a:pt x="34" y="122"/>
                    <a:pt x="34" y="122"/>
                    <a:pt x="34" y="122"/>
                  </a:cubicBezTo>
                  <a:cubicBezTo>
                    <a:pt x="34" y="120"/>
                    <a:pt x="34" y="120"/>
                    <a:pt x="34" y="120"/>
                  </a:cubicBezTo>
                  <a:cubicBezTo>
                    <a:pt x="35" y="119"/>
                    <a:pt x="35" y="119"/>
                    <a:pt x="35" y="119"/>
                  </a:cubicBezTo>
                  <a:cubicBezTo>
                    <a:pt x="35" y="117"/>
                    <a:pt x="35" y="117"/>
                    <a:pt x="35" y="117"/>
                  </a:cubicBezTo>
                  <a:cubicBezTo>
                    <a:pt x="36" y="116"/>
                    <a:pt x="36" y="116"/>
                    <a:pt x="36" y="116"/>
                  </a:cubicBezTo>
                  <a:cubicBezTo>
                    <a:pt x="37" y="114"/>
                    <a:pt x="37" y="114"/>
                    <a:pt x="37" y="114"/>
                  </a:cubicBezTo>
                  <a:cubicBezTo>
                    <a:pt x="38" y="112"/>
                    <a:pt x="38" y="112"/>
                    <a:pt x="38" y="112"/>
                  </a:cubicBezTo>
                  <a:cubicBezTo>
                    <a:pt x="38" y="111"/>
                    <a:pt x="38" y="111"/>
                    <a:pt x="38" y="111"/>
                  </a:cubicBezTo>
                  <a:cubicBezTo>
                    <a:pt x="40" y="109"/>
                    <a:pt x="40" y="109"/>
                    <a:pt x="40" y="109"/>
                  </a:cubicBezTo>
                  <a:cubicBezTo>
                    <a:pt x="41" y="108"/>
                    <a:pt x="41" y="108"/>
                    <a:pt x="41" y="108"/>
                  </a:cubicBezTo>
                  <a:cubicBezTo>
                    <a:pt x="42" y="106"/>
                    <a:pt x="42" y="106"/>
                    <a:pt x="42" y="106"/>
                  </a:cubicBezTo>
                  <a:cubicBezTo>
                    <a:pt x="43" y="105"/>
                    <a:pt x="43" y="105"/>
                    <a:pt x="43" y="105"/>
                  </a:cubicBezTo>
                  <a:cubicBezTo>
                    <a:pt x="44" y="103"/>
                    <a:pt x="44" y="103"/>
                    <a:pt x="44" y="103"/>
                  </a:cubicBezTo>
                  <a:cubicBezTo>
                    <a:pt x="45" y="102"/>
                    <a:pt x="45" y="102"/>
                    <a:pt x="45" y="102"/>
                  </a:cubicBezTo>
                  <a:cubicBezTo>
                    <a:pt x="46" y="101"/>
                    <a:pt x="46" y="101"/>
                    <a:pt x="46" y="101"/>
                  </a:cubicBezTo>
                  <a:cubicBezTo>
                    <a:pt x="47" y="101"/>
                    <a:pt x="47" y="101"/>
                    <a:pt x="47" y="101"/>
                  </a:cubicBezTo>
                  <a:cubicBezTo>
                    <a:pt x="48" y="100"/>
                    <a:pt x="48" y="100"/>
                    <a:pt x="48" y="100"/>
                  </a:cubicBezTo>
                  <a:cubicBezTo>
                    <a:pt x="49" y="99"/>
                    <a:pt x="49" y="99"/>
                    <a:pt x="49" y="99"/>
                  </a:cubicBezTo>
                  <a:cubicBezTo>
                    <a:pt x="51" y="97"/>
                    <a:pt x="51" y="97"/>
                    <a:pt x="51" y="97"/>
                  </a:cubicBezTo>
                  <a:cubicBezTo>
                    <a:pt x="52" y="96"/>
                    <a:pt x="52" y="96"/>
                    <a:pt x="52" y="96"/>
                  </a:cubicBezTo>
                  <a:cubicBezTo>
                    <a:pt x="52" y="96"/>
                    <a:pt x="52" y="96"/>
                    <a:pt x="52" y="96"/>
                  </a:cubicBezTo>
                  <a:cubicBezTo>
                    <a:pt x="52" y="95"/>
                    <a:pt x="52" y="95"/>
                    <a:pt x="52" y="95"/>
                  </a:cubicBezTo>
                  <a:cubicBezTo>
                    <a:pt x="51" y="94"/>
                    <a:pt x="51" y="94"/>
                    <a:pt x="51" y="94"/>
                  </a:cubicBezTo>
                  <a:cubicBezTo>
                    <a:pt x="49" y="93"/>
                    <a:pt x="49" y="93"/>
                    <a:pt x="49" y="93"/>
                  </a:cubicBezTo>
                  <a:cubicBezTo>
                    <a:pt x="49" y="93"/>
                    <a:pt x="49" y="93"/>
                    <a:pt x="49" y="93"/>
                  </a:cubicBezTo>
                  <a:cubicBezTo>
                    <a:pt x="49" y="92"/>
                    <a:pt x="49" y="92"/>
                    <a:pt x="49" y="92"/>
                  </a:cubicBezTo>
                  <a:cubicBezTo>
                    <a:pt x="49" y="91"/>
                    <a:pt x="49" y="91"/>
                    <a:pt x="49" y="91"/>
                  </a:cubicBezTo>
                  <a:cubicBezTo>
                    <a:pt x="51" y="90"/>
                    <a:pt x="51" y="90"/>
                    <a:pt x="51" y="90"/>
                  </a:cubicBezTo>
                  <a:cubicBezTo>
                    <a:pt x="52" y="89"/>
                    <a:pt x="52" y="89"/>
                    <a:pt x="52" y="89"/>
                  </a:cubicBezTo>
                  <a:cubicBezTo>
                    <a:pt x="52" y="88"/>
                    <a:pt x="52" y="88"/>
                    <a:pt x="52" y="88"/>
                  </a:cubicBezTo>
                  <a:cubicBezTo>
                    <a:pt x="53" y="87"/>
                    <a:pt x="53" y="87"/>
                    <a:pt x="53" y="87"/>
                  </a:cubicBezTo>
                  <a:cubicBezTo>
                    <a:pt x="54" y="86"/>
                    <a:pt x="54" y="86"/>
                    <a:pt x="54" y="86"/>
                  </a:cubicBezTo>
                  <a:cubicBezTo>
                    <a:pt x="55" y="84"/>
                    <a:pt x="55" y="84"/>
                    <a:pt x="55" y="84"/>
                  </a:cubicBezTo>
                  <a:cubicBezTo>
                    <a:pt x="55" y="83"/>
                    <a:pt x="55" y="83"/>
                    <a:pt x="55" y="83"/>
                  </a:cubicBezTo>
                  <a:cubicBezTo>
                    <a:pt x="55" y="83"/>
                    <a:pt x="55" y="83"/>
                    <a:pt x="55" y="83"/>
                  </a:cubicBezTo>
                  <a:cubicBezTo>
                    <a:pt x="55" y="82"/>
                    <a:pt x="55" y="82"/>
                    <a:pt x="55" y="82"/>
                  </a:cubicBezTo>
                  <a:cubicBezTo>
                    <a:pt x="55" y="80"/>
                    <a:pt x="55" y="80"/>
                    <a:pt x="55" y="80"/>
                  </a:cubicBezTo>
                  <a:cubicBezTo>
                    <a:pt x="56" y="79"/>
                    <a:pt x="56" y="79"/>
                    <a:pt x="56" y="79"/>
                  </a:cubicBezTo>
                  <a:cubicBezTo>
                    <a:pt x="56" y="78"/>
                    <a:pt x="56" y="78"/>
                    <a:pt x="56" y="78"/>
                  </a:cubicBezTo>
                  <a:cubicBezTo>
                    <a:pt x="56" y="78"/>
                    <a:pt x="56" y="78"/>
                    <a:pt x="56" y="78"/>
                  </a:cubicBezTo>
                  <a:cubicBezTo>
                    <a:pt x="55" y="77"/>
                    <a:pt x="55" y="77"/>
                    <a:pt x="55" y="77"/>
                  </a:cubicBezTo>
                  <a:cubicBezTo>
                    <a:pt x="55" y="77"/>
                    <a:pt x="55" y="77"/>
                    <a:pt x="55" y="77"/>
                  </a:cubicBezTo>
                  <a:cubicBezTo>
                    <a:pt x="55" y="76"/>
                    <a:pt x="55" y="76"/>
                    <a:pt x="55" y="76"/>
                  </a:cubicBezTo>
                  <a:cubicBezTo>
                    <a:pt x="55" y="75"/>
                    <a:pt x="55" y="75"/>
                    <a:pt x="55" y="75"/>
                  </a:cubicBezTo>
                  <a:cubicBezTo>
                    <a:pt x="55" y="74"/>
                    <a:pt x="55" y="74"/>
                    <a:pt x="55" y="74"/>
                  </a:cubicBezTo>
                  <a:cubicBezTo>
                    <a:pt x="56" y="72"/>
                    <a:pt x="56" y="72"/>
                    <a:pt x="56" y="72"/>
                  </a:cubicBezTo>
                  <a:cubicBezTo>
                    <a:pt x="57" y="70"/>
                    <a:pt x="57" y="70"/>
                    <a:pt x="57" y="70"/>
                  </a:cubicBezTo>
                  <a:cubicBezTo>
                    <a:pt x="58" y="68"/>
                    <a:pt x="58" y="68"/>
                    <a:pt x="58" y="68"/>
                  </a:cubicBezTo>
                  <a:cubicBezTo>
                    <a:pt x="58" y="66"/>
                    <a:pt x="58" y="66"/>
                    <a:pt x="58" y="66"/>
                  </a:cubicBezTo>
                  <a:cubicBezTo>
                    <a:pt x="59" y="65"/>
                    <a:pt x="59" y="65"/>
                    <a:pt x="59" y="65"/>
                  </a:cubicBezTo>
                  <a:cubicBezTo>
                    <a:pt x="59" y="63"/>
                    <a:pt x="59" y="63"/>
                    <a:pt x="59" y="63"/>
                  </a:cubicBezTo>
                  <a:cubicBezTo>
                    <a:pt x="60" y="62"/>
                    <a:pt x="60" y="62"/>
                    <a:pt x="60" y="62"/>
                  </a:cubicBezTo>
                  <a:cubicBezTo>
                    <a:pt x="61" y="61"/>
                    <a:pt x="61" y="61"/>
                    <a:pt x="61" y="61"/>
                  </a:cubicBezTo>
                  <a:cubicBezTo>
                    <a:pt x="61" y="59"/>
                    <a:pt x="61" y="59"/>
                    <a:pt x="61" y="59"/>
                  </a:cubicBezTo>
                  <a:cubicBezTo>
                    <a:pt x="62" y="58"/>
                    <a:pt x="62" y="58"/>
                    <a:pt x="62" y="58"/>
                  </a:cubicBezTo>
                  <a:cubicBezTo>
                    <a:pt x="63" y="56"/>
                    <a:pt x="63" y="56"/>
                    <a:pt x="63" y="56"/>
                  </a:cubicBezTo>
                  <a:cubicBezTo>
                    <a:pt x="64" y="55"/>
                    <a:pt x="64" y="55"/>
                    <a:pt x="64" y="55"/>
                  </a:cubicBezTo>
                  <a:cubicBezTo>
                    <a:pt x="64" y="54"/>
                    <a:pt x="64" y="54"/>
                    <a:pt x="64" y="54"/>
                  </a:cubicBezTo>
                  <a:cubicBezTo>
                    <a:pt x="65" y="53"/>
                    <a:pt x="65" y="53"/>
                    <a:pt x="65" y="53"/>
                  </a:cubicBezTo>
                  <a:cubicBezTo>
                    <a:pt x="66" y="52"/>
                    <a:pt x="66" y="52"/>
                    <a:pt x="66" y="52"/>
                  </a:cubicBezTo>
                  <a:cubicBezTo>
                    <a:pt x="67" y="50"/>
                    <a:pt x="67" y="50"/>
                    <a:pt x="67" y="50"/>
                  </a:cubicBezTo>
                  <a:cubicBezTo>
                    <a:pt x="68" y="49"/>
                    <a:pt x="68" y="49"/>
                    <a:pt x="68" y="49"/>
                  </a:cubicBezTo>
                  <a:cubicBezTo>
                    <a:pt x="69" y="47"/>
                    <a:pt x="69" y="47"/>
                    <a:pt x="69" y="47"/>
                  </a:cubicBezTo>
                  <a:cubicBezTo>
                    <a:pt x="71" y="46"/>
                    <a:pt x="71" y="46"/>
                    <a:pt x="71" y="46"/>
                  </a:cubicBezTo>
                  <a:cubicBezTo>
                    <a:pt x="72" y="44"/>
                    <a:pt x="72" y="44"/>
                    <a:pt x="72" y="44"/>
                  </a:cubicBezTo>
                  <a:cubicBezTo>
                    <a:pt x="74" y="42"/>
                    <a:pt x="74" y="42"/>
                    <a:pt x="74" y="42"/>
                  </a:cubicBezTo>
                  <a:cubicBezTo>
                    <a:pt x="75" y="41"/>
                    <a:pt x="75" y="41"/>
                    <a:pt x="75" y="41"/>
                  </a:cubicBezTo>
                  <a:cubicBezTo>
                    <a:pt x="77" y="40"/>
                    <a:pt x="77" y="40"/>
                    <a:pt x="77" y="40"/>
                  </a:cubicBezTo>
                  <a:cubicBezTo>
                    <a:pt x="78" y="39"/>
                    <a:pt x="78" y="39"/>
                    <a:pt x="78" y="39"/>
                  </a:cubicBezTo>
                  <a:cubicBezTo>
                    <a:pt x="80" y="38"/>
                    <a:pt x="80" y="38"/>
                    <a:pt x="80" y="38"/>
                  </a:cubicBezTo>
                  <a:cubicBezTo>
                    <a:pt x="81" y="37"/>
                    <a:pt x="81" y="37"/>
                    <a:pt x="81" y="37"/>
                  </a:cubicBezTo>
                  <a:cubicBezTo>
                    <a:pt x="83" y="37"/>
                    <a:pt x="83" y="37"/>
                    <a:pt x="83" y="37"/>
                  </a:cubicBezTo>
                  <a:cubicBezTo>
                    <a:pt x="85" y="36"/>
                    <a:pt x="85" y="36"/>
                    <a:pt x="85" y="36"/>
                  </a:cubicBezTo>
                  <a:cubicBezTo>
                    <a:pt x="87" y="35"/>
                    <a:pt x="87" y="35"/>
                    <a:pt x="87" y="35"/>
                  </a:cubicBezTo>
                  <a:cubicBezTo>
                    <a:pt x="89" y="35"/>
                    <a:pt x="89" y="35"/>
                    <a:pt x="89" y="35"/>
                  </a:cubicBezTo>
                  <a:cubicBezTo>
                    <a:pt x="90" y="34"/>
                    <a:pt x="90" y="34"/>
                    <a:pt x="90" y="34"/>
                  </a:cubicBezTo>
                  <a:cubicBezTo>
                    <a:pt x="92" y="34"/>
                    <a:pt x="92" y="34"/>
                    <a:pt x="92" y="34"/>
                  </a:cubicBezTo>
                  <a:cubicBezTo>
                    <a:pt x="94" y="33"/>
                    <a:pt x="94" y="33"/>
                    <a:pt x="94" y="33"/>
                  </a:cubicBezTo>
                  <a:cubicBezTo>
                    <a:pt x="97" y="33"/>
                    <a:pt x="97" y="33"/>
                    <a:pt x="97" y="33"/>
                  </a:cubicBezTo>
                  <a:cubicBezTo>
                    <a:pt x="99" y="33"/>
                    <a:pt x="99" y="33"/>
                    <a:pt x="99" y="33"/>
                  </a:cubicBezTo>
                  <a:cubicBezTo>
                    <a:pt x="101" y="32"/>
                    <a:pt x="101" y="32"/>
                    <a:pt x="101" y="32"/>
                  </a:cubicBezTo>
                  <a:cubicBezTo>
                    <a:pt x="103" y="32"/>
                    <a:pt x="103" y="32"/>
                    <a:pt x="103" y="32"/>
                  </a:cubicBezTo>
                  <a:cubicBezTo>
                    <a:pt x="105" y="32"/>
                    <a:pt x="105" y="32"/>
                    <a:pt x="105" y="32"/>
                  </a:cubicBezTo>
                  <a:cubicBezTo>
                    <a:pt x="107" y="32"/>
                    <a:pt x="107" y="32"/>
                    <a:pt x="107" y="32"/>
                  </a:cubicBezTo>
                  <a:cubicBezTo>
                    <a:pt x="109" y="32"/>
                    <a:pt x="109" y="32"/>
                    <a:pt x="109" y="32"/>
                  </a:cubicBezTo>
                  <a:cubicBezTo>
                    <a:pt x="111" y="33"/>
                    <a:pt x="111" y="33"/>
                    <a:pt x="111" y="33"/>
                  </a:cubicBezTo>
                  <a:cubicBezTo>
                    <a:pt x="113" y="33"/>
                    <a:pt x="113" y="33"/>
                    <a:pt x="113" y="33"/>
                  </a:cubicBezTo>
                  <a:cubicBezTo>
                    <a:pt x="116" y="33"/>
                    <a:pt x="116" y="33"/>
                    <a:pt x="116" y="33"/>
                  </a:cubicBezTo>
                  <a:cubicBezTo>
                    <a:pt x="118" y="33"/>
                    <a:pt x="118" y="33"/>
                    <a:pt x="118" y="33"/>
                  </a:cubicBezTo>
                  <a:cubicBezTo>
                    <a:pt x="120" y="34"/>
                    <a:pt x="120" y="34"/>
                    <a:pt x="120" y="34"/>
                  </a:cubicBezTo>
                  <a:cubicBezTo>
                    <a:pt x="122" y="34"/>
                    <a:pt x="122" y="34"/>
                    <a:pt x="122" y="34"/>
                  </a:cubicBezTo>
                  <a:cubicBezTo>
                    <a:pt x="124" y="35"/>
                    <a:pt x="124" y="35"/>
                    <a:pt x="124" y="35"/>
                  </a:cubicBezTo>
                  <a:cubicBezTo>
                    <a:pt x="126" y="36"/>
                    <a:pt x="126" y="36"/>
                    <a:pt x="126" y="36"/>
                  </a:cubicBezTo>
                  <a:cubicBezTo>
                    <a:pt x="128" y="37"/>
                    <a:pt x="128" y="37"/>
                    <a:pt x="128" y="37"/>
                  </a:cubicBezTo>
                  <a:cubicBezTo>
                    <a:pt x="130" y="37"/>
                    <a:pt x="130" y="37"/>
                    <a:pt x="130" y="37"/>
                  </a:cubicBezTo>
                  <a:cubicBezTo>
                    <a:pt x="132" y="38"/>
                    <a:pt x="132" y="38"/>
                    <a:pt x="132" y="38"/>
                  </a:cubicBezTo>
                  <a:cubicBezTo>
                    <a:pt x="134" y="39"/>
                    <a:pt x="134" y="39"/>
                    <a:pt x="134" y="39"/>
                  </a:cubicBezTo>
                  <a:cubicBezTo>
                    <a:pt x="136" y="41"/>
                    <a:pt x="136" y="41"/>
                    <a:pt x="136" y="41"/>
                  </a:cubicBezTo>
                  <a:cubicBezTo>
                    <a:pt x="137" y="42"/>
                    <a:pt x="137" y="42"/>
                    <a:pt x="137" y="42"/>
                  </a:cubicBezTo>
                  <a:cubicBezTo>
                    <a:pt x="138" y="42"/>
                    <a:pt x="138" y="42"/>
                    <a:pt x="138" y="42"/>
                  </a:cubicBezTo>
                  <a:cubicBezTo>
                    <a:pt x="139" y="43"/>
                    <a:pt x="139" y="43"/>
                    <a:pt x="139" y="43"/>
                  </a:cubicBezTo>
                  <a:cubicBezTo>
                    <a:pt x="140" y="44"/>
                    <a:pt x="140" y="44"/>
                    <a:pt x="140" y="44"/>
                  </a:cubicBezTo>
                  <a:cubicBezTo>
                    <a:pt x="141" y="45"/>
                    <a:pt x="141" y="45"/>
                    <a:pt x="141" y="45"/>
                  </a:cubicBezTo>
                  <a:cubicBezTo>
                    <a:pt x="142" y="46"/>
                    <a:pt x="142" y="46"/>
                    <a:pt x="142" y="46"/>
                  </a:cubicBezTo>
                  <a:cubicBezTo>
                    <a:pt x="144" y="48"/>
                    <a:pt x="144" y="48"/>
                    <a:pt x="144" y="48"/>
                  </a:cubicBezTo>
                  <a:cubicBezTo>
                    <a:pt x="145" y="49"/>
                    <a:pt x="145" y="49"/>
                    <a:pt x="145" y="49"/>
                  </a:cubicBezTo>
                  <a:cubicBezTo>
                    <a:pt x="146" y="50"/>
                    <a:pt x="146" y="50"/>
                    <a:pt x="146" y="50"/>
                  </a:cubicBezTo>
                  <a:cubicBezTo>
                    <a:pt x="147" y="52"/>
                    <a:pt x="147" y="52"/>
                    <a:pt x="147" y="52"/>
                  </a:cubicBezTo>
                  <a:cubicBezTo>
                    <a:pt x="147" y="53"/>
                    <a:pt x="147" y="53"/>
                    <a:pt x="147" y="53"/>
                  </a:cubicBezTo>
                  <a:cubicBezTo>
                    <a:pt x="148" y="55"/>
                    <a:pt x="148" y="55"/>
                    <a:pt x="148" y="55"/>
                  </a:cubicBezTo>
                  <a:cubicBezTo>
                    <a:pt x="149" y="56"/>
                    <a:pt x="149" y="56"/>
                    <a:pt x="149" y="56"/>
                  </a:cubicBezTo>
                  <a:cubicBezTo>
                    <a:pt x="150" y="59"/>
                    <a:pt x="150" y="59"/>
                    <a:pt x="150" y="59"/>
                  </a:cubicBezTo>
                  <a:cubicBezTo>
                    <a:pt x="151" y="60"/>
                    <a:pt x="151" y="60"/>
                    <a:pt x="151" y="60"/>
                  </a:cubicBezTo>
                  <a:cubicBezTo>
                    <a:pt x="151" y="61"/>
                    <a:pt x="151" y="61"/>
                    <a:pt x="151" y="61"/>
                  </a:cubicBezTo>
                  <a:cubicBezTo>
                    <a:pt x="152" y="63"/>
                    <a:pt x="152" y="63"/>
                    <a:pt x="152" y="63"/>
                  </a:cubicBezTo>
                  <a:cubicBezTo>
                    <a:pt x="152" y="64"/>
                    <a:pt x="152" y="64"/>
                    <a:pt x="152" y="64"/>
                  </a:cubicBezTo>
                  <a:cubicBezTo>
                    <a:pt x="152" y="65"/>
                    <a:pt x="152" y="65"/>
                    <a:pt x="152" y="65"/>
                  </a:cubicBezTo>
                  <a:cubicBezTo>
                    <a:pt x="153" y="67"/>
                    <a:pt x="153" y="67"/>
                    <a:pt x="153" y="67"/>
                  </a:cubicBezTo>
                  <a:cubicBezTo>
                    <a:pt x="153" y="69"/>
                    <a:pt x="153" y="69"/>
                    <a:pt x="153" y="69"/>
                  </a:cubicBezTo>
                  <a:cubicBezTo>
                    <a:pt x="154" y="71"/>
                    <a:pt x="154" y="71"/>
                    <a:pt x="154" y="71"/>
                  </a:cubicBezTo>
                  <a:cubicBezTo>
                    <a:pt x="154" y="73"/>
                    <a:pt x="154" y="73"/>
                    <a:pt x="154" y="73"/>
                  </a:cubicBezTo>
                  <a:cubicBezTo>
                    <a:pt x="154" y="75"/>
                    <a:pt x="154" y="75"/>
                    <a:pt x="154" y="75"/>
                  </a:cubicBezTo>
                  <a:cubicBezTo>
                    <a:pt x="155" y="77"/>
                    <a:pt x="155" y="77"/>
                    <a:pt x="155" y="77"/>
                  </a:cubicBezTo>
                  <a:cubicBezTo>
                    <a:pt x="155" y="78"/>
                    <a:pt x="155" y="78"/>
                    <a:pt x="155" y="78"/>
                  </a:cubicBezTo>
                  <a:cubicBezTo>
                    <a:pt x="155" y="78"/>
                    <a:pt x="155" y="78"/>
                    <a:pt x="155" y="78"/>
                  </a:cubicBezTo>
                  <a:cubicBezTo>
                    <a:pt x="156" y="80"/>
                    <a:pt x="156" y="80"/>
                    <a:pt x="156" y="80"/>
                  </a:cubicBezTo>
                  <a:cubicBezTo>
                    <a:pt x="156" y="81"/>
                    <a:pt x="156" y="81"/>
                    <a:pt x="156" y="81"/>
                  </a:cubicBezTo>
                  <a:cubicBezTo>
                    <a:pt x="157" y="81"/>
                    <a:pt x="157" y="81"/>
                    <a:pt x="157" y="81"/>
                  </a:cubicBezTo>
                  <a:cubicBezTo>
                    <a:pt x="157" y="82"/>
                    <a:pt x="157" y="82"/>
                    <a:pt x="157" y="82"/>
                  </a:cubicBezTo>
                  <a:cubicBezTo>
                    <a:pt x="158" y="84"/>
                    <a:pt x="158" y="84"/>
                    <a:pt x="158" y="84"/>
                  </a:cubicBezTo>
                  <a:cubicBezTo>
                    <a:pt x="158" y="85"/>
                    <a:pt x="158" y="85"/>
                    <a:pt x="158" y="85"/>
                  </a:cubicBezTo>
                  <a:cubicBezTo>
                    <a:pt x="159" y="86"/>
                    <a:pt x="159" y="86"/>
                    <a:pt x="159" y="86"/>
                  </a:cubicBezTo>
                  <a:cubicBezTo>
                    <a:pt x="159" y="88"/>
                    <a:pt x="159" y="88"/>
                    <a:pt x="159" y="88"/>
                  </a:cubicBezTo>
                  <a:cubicBezTo>
                    <a:pt x="159" y="88"/>
                    <a:pt x="159" y="88"/>
                    <a:pt x="159" y="88"/>
                  </a:cubicBezTo>
                  <a:cubicBezTo>
                    <a:pt x="158" y="89"/>
                    <a:pt x="158" y="89"/>
                    <a:pt x="158" y="89"/>
                  </a:cubicBezTo>
                  <a:cubicBezTo>
                    <a:pt x="158" y="90"/>
                    <a:pt x="158" y="90"/>
                    <a:pt x="158" y="90"/>
                  </a:cubicBezTo>
                  <a:cubicBezTo>
                    <a:pt x="158" y="90"/>
                    <a:pt x="158" y="90"/>
                    <a:pt x="158" y="90"/>
                  </a:cubicBezTo>
                  <a:cubicBezTo>
                    <a:pt x="158" y="91"/>
                    <a:pt x="158" y="91"/>
                    <a:pt x="158" y="91"/>
                  </a:cubicBezTo>
                  <a:cubicBezTo>
                    <a:pt x="158" y="92"/>
                    <a:pt x="158" y="92"/>
                    <a:pt x="158" y="92"/>
                  </a:cubicBezTo>
                  <a:cubicBezTo>
                    <a:pt x="158" y="94"/>
                    <a:pt x="158" y="94"/>
                    <a:pt x="158" y="94"/>
                  </a:cubicBezTo>
                  <a:cubicBezTo>
                    <a:pt x="158" y="95"/>
                    <a:pt x="158" y="95"/>
                    <a:pt x="158" y="95"/>
                  </a:cubicBezTo>
                  <a:cubicBezTo>
                    <a:pt x="158" y="96"/>
                    <a:pt x="158" y="96"/>
                    <a:pt x="158" y="96"/>
                  </a:cubicBezTo>
                  <a:cubicBezTo>
                    <a:pt x="158" y="96"/>
                    <a:pt x="158" y="96"/>
                    <a:pt x="158" y="96"/>
                  </a:cubicBezTo>
                  <a:cubicBezTo>
                    <a:pt x="158" y="96"/>
                    <a:pt x="158" y="96"/>
                    <a:pt x="158" y="96"/>
                  </a:cubicBezTo>
                  <a:cubicBezTo>
                    <a:pt x="158" y="97"/>
                    <a:pt x="158" y="97"/>
                    <a:pt x="158" y="97"/>
                  </a:cubicBezTo>
                  <a:cubicBezTo>
                    <a:pt x="160" y="100"/>
                    <a:pt x="160" y="100"/>
                    <a:pt x="160" y="100"/>
                  </a:cubicBezTo>
                  <a:cubicBezTo>
                    <a:pt x="162" y="102"/>
                    <a:pt x="162" y="102"/>
                    <a:pt x="162" y="102"/>
                  </a:cubicBezTo>
                  <a:cubicBezTo>
                    <a:pt x="162" y="103"/>
                    <a:pt x="162" y="103"/>
                    <a:pt x="162" y="103"/>
                  </a:cubicBezTo>
                  <a:cubicBezTo>
                    <a:pt x="163" y="105"/>
                    <a:pt x="163" y="105"/>
                    <a:pt x="163" y="105"/>
                  </a:cubicBezTo>
                  <a:cubicBezTo>
                    <a:pt x="164" y="106"/>
                    <a:pt x="164" y="106"/>
                    <a:pt x="164" y="106"/>
                  </a:cubicBezTo>
                  <a:cubicBezTo>
                    <a:pt x="165" y="108"/>
                    <a:pt x="165" y="108"/>
                    <a:pt x="165" y="108"/>
                  </a:cubicBezTo>
                  <a:cubicBezTo>
                    <a:pt x="166" y="110"/>
                    <a:pt x="166" y="110"/>
                    <a:pt x="166" y="110"/>
                  </a:cubicBezTo>
                  <a:cubicBezTo>
                    <a:pt x="167" y="112"/>
                    <a:pt x="167" y="112"/>
                    <a:pt x="167" y="112"/>
                  </a:cubicBezTo>
                  <a:cubicBezTo>
                    <a:pt x="168" y="114"/>
                    <a:pt x="168" y="114"/>
                    <a:pt x="168" y="114"/>
                  </a:cubicBezTo>
                  <a:cubicBezTo>
                    <a:pt x="168" y="115"/>
                    <a:pt x="168" y="115"/>
                    <a:pt x="168" y="115"/>
                  </a:cubicBezTo>
                  <a:cubicBezTo>
                    <a:pt x="169" y="117"/>
                    <a:pt x="169" y="117"/>
                    <a:pt x="169" y="117"/>
                  </a:cubicBezTo>
                  <a:cubicBezTo>
                    <a:pt x="169" y="118"/>
                    <a:pt x="169" y="118"/>
                    <a:pt x="169" y="118"/>
                  </a:cubicBezTo>
                  <a:cubicBezTo>
                    <a:pt x="170" y="119"/>
                    <a:pt x="170" y="119"/>
                    <a:pt x="170" y="119"/>
                  </a:cubicBezTo>
                  <a:cubicBezTo>
                    <a:pt x="170" y="121"/>
                    <a:pt x="170" y="121"/>
                    <a:pt x="170" y="121"/>
                  </a:cubicBezTo>
                  <a:cubicBezTo>
                    <a:pt x="171" y="123"/>
                    <a:pt x="171" y="123"/>
                    <a:pt x="171" y="123"/>
                  </a:cubicBezTo>
                  <a:cubicBezTo>
                    <a:pt x="170" y="126"/>
                    <a:pt x="170" y="126"/>
                    <a:pt x="170" y="126"/>
                  </a:cubicBezTo>
                  <a:cubicBezTo>
                    <a:pt x="169" y="128"/>
                    <a:pt x="169" y="128"/>
                    <a:pt x="169" y="128"/>
                  </a:cubicBezTo>
                  <a:lnTo>
                    <a:pt x="169" y="129"/>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nvGrpSpPr>
            <p:cNvPr id="85" name="组合 84"/>
            <p:cNvGrpSpPr/>
            <p:nvPr/>
          </p:nvGrpSpPr>
          <p:grpSpPr>
            <a:xfrm>
              <a:off x="2212311" y="4145096"/>
              <a:ext cx="223301" cy="222983"/>
              <a:chOff x="8782050" y="1495425"/>
              <a:chExt cx="1116013" cy="1114425"/>
            </a:xfrm>
            <a:solidFill>
              <a:schemeClr val="accent3"/>
            </a:solidFill>
          </p:grpSpPr>
          <p:sp>
            <p:nvSpPr>
              <p:cNvPr id="92" name="Oval 11"/>
              <p:cNvSpPr>
                <a:spLocks noChangeArrowheads="1"/>
              </p:cNvSpPr>
              <p:nvPr/>
            </p:nvSpPr>
            <p:spPr bwMode="auto">
              <a:xfrm>
                <a:off x="9047163" y="1809750"/>
                <a:ext cx="90488"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3" name="Freeform 12"/>
              <p:cNvSpPr>
                <a:spLocks/>
              </p:cNvSpPr>
              <p:nvPr/>
            </p:nvSpPr>
            <p:spPr bwMode="auto">
              <a:xfrm>
                <a:off x="9402763" y="2052638"/>
                <a:ext cx="74613" cy="65088"/>
              </a:xfrm>
              <a:custGeom>
                <a:avLst/>
                <a:gdLst>
                  <a:gd name="T0" fmla="*/ 6 w 14"/>
                  <a:gd name="T1" fmla="*/ 0 h 12"/>
                  <a:gd name="T2" fmla="*/ 0 w 14"/>
                  <a:gd name="T3" fmla="*/ 6 h 12"/>
                  <a:gd name="T4" fmla="*/ 6 w 14"/>
                  <a:gd name="T5" fmla="*/ 12 h 12"/>
                  <a:gd name="T6" fmla="*/ 14 w 14"/>
                  <a:gd name="T7" fmla="*/ 6 h 12"/>
                  <a:gd name="T8" fmla="*/ 6 w 14"/>
                  <a:gd name="T9" fmla="*/ 0 h 12"/>
                </a:gdLst>
                <a:ahLst/>
                <a:cxnLst>
                  <a:cxn ang="0">
                    <a:pos x="T0" y="T1"/>
                  </a:cxn>
                  <a:cxn ang="0">
                    <a:pos x="T2" y="T3"/>
                  </a:cxn>
                  <a:cxn ang="0">
                    <a:pos x="T4" y="T5"/>
                  </a:cxn>
                  <a:cxn ang="0">
                    <a:pos x="T6" y="T7"/>
                  </a:cxn>
                  <a:cxn ang="0">
                    <a:pos x="T8" y="T9"/>
                  </a:cxn>
                </a:cxnLst>
                <a:rect l="0" t="0" r="r" b="b"/>
                <a:pathLst>
                  <a:path w="14" h="12">
                    <a:moveTo>
                      <a:pt x="6" y="0"/>
                    </a:moveTo>
                    <a:cubicBezTo>
                      <a:pt x="3" y="0"/>
                      <a:pt x="0" y="3"/>
                      <a:pt x="0" y="6"/>
                    </a:cubicBezTo>
                    <a:cubicBezTo>
                      <a:pt x="0" y="9"/>
                      <a:pt x="3" y="12"/>
                      <a:pt x="6" y="12"/>
                    </a:cubicBezTo>
                    <a:cubicBezTo>
                      <a:pt x="11" y="12"/>
                      <a:pt x="14" y="9"/>
                      <a:pt x="14" y="6"/>
                    </a:cubicBezTo>
                    <a:cubicBezTo>
                      <a:pt x="14" y="3"/>
                      <a:pt x="11"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4" name="Freeform 13"/>
              <p:cNvSpPr>
                <a:spLocks noEditPoints="1"/>
              </p:cNvSpPr>
              <p:nvPr/>
            </p:nvSpPr>
            <p:spPr bwMode="auto">
              <a:xfrm>
                <a:off x="8782050" y="1495425"/>
                <a:ext cx="1116013" cy="1114425"/>
              </a:xfrm>
              <a:custGeom>
                <a:avLst/>
                <a:gdLst>
                  <a:gd name="T0" fmla="*/ 207 w 207"/>
                  <a:gd name="T1" fmla="*/ 31 h 206"/>
                  <a:gd name="T2" fmla="*/ 175 w 207"/>
                  <a:gd name="T3" fmla="*/ 0 h 206"/>
                  <a:gd name="T4" fmla="*/ 31 w 207"/>
                  <a:gd name="T5" fmla="*/ 0 h 206"/>
                  <a:gd name="T6" fmla="*/ 0 w 207"/>
                  <a:gd name="T7" fmla="*/ 31 h 206"/>
                  <a:gd name="T8" fmla="*/ 0 w 207"/>
                  <a:gd name="T9" fmla="*/ 175 h 206"/>
                  <a:gd name="T10" fmla="*/ 31 w 207"/>
                  <a:gd name="T11" fmla="*/ 206 h 206"/>
                  <a:gd name="T12" fmla="*/ 175 w 207"/>
                  <a:gd name="T13" fmla="*/ 206 h 206"/>
                  <a:gd name="T14" fmla="*/ 207 w 207"/>
                  <a:gd name="T15" fmla="*/ 175 h 206"/>
                  <a:gd name="T16" fmla="*/ 207 w 207"/>
                  <a:gd name="T17" fmla="*/ 31 h 206"/>
                  <a:gd name="T18" fmla="*/ 78 w 207"/>
                  <a:gd name="T19" fmla="*/ 137 h 206"/>
                  <a:gd name="T20" fmla="*/ 57 w 207"/>
                  <a:gd name="T21" fmla="*/ 134 h 206"/>
                  <a:gd name="T22" fmla="*/ 35 w 207"/>
                  <a:gd name="T23" fmla="*/ 145 h 206"/>
                  <a:gd name="T24" fmla="*/ 42 w 207"/>
                  <a:gd name="T25" fmla="*/ 126 h 206"/>
                  <a:gd name="T26" fmla="*/ 17 w 207"/>
                  <a:gd name="T27" fmla="*/ 85 h 206"/>
                  <a:gd name="T28" fmla="*/ 78 w 207"/>
                  <a:gd name="T29" fmla="*/ 32 h 206"/>
                  <a:gd name="T30" fmla="*/ 140 w 207"/>
                  <a:gd name="T31" fmla="*/ 75 h 206"/>
                  <a:gd name="T32" fmla="*/ 135 w 207"/>
                  <a:gd name="T33" fmla="*/ 75 h 206"/>
                  <a:gd name="T34" fmla="*/ 82 w 207"/>
                  <a:gd name="T35" fmla="*/ 124 h 206"/>
                  <a:gd name="T36" fmla="*/ 84 w 207"/>
                  <a:gd name="T37" fmla="*/ 137 h 206"/>
                  <a:gd name="T38" fmla="*/ 78 w 207"/>
                  <a:gd name="T39" fmla="*/ 137 h 206"/>
                  <a:gd name="T40" fmla="*/ 169 w 207"/>
                  <a:gd name="T41" fmla="*/ 158 h 206"/>
                  <a:gd name="T42" fmla="*/ 174 w 207"/>
                  <a:gd name="T43" fmla="*/ 174 h 206"/>
                  <a:gd name="T44" fmla="*/ 157 w 207"/>
                  <a:gd name="T45" fmla="*/ 165 h 206"/>
                  <a:gd name="T46" fmla="*/ 138 w 207"/>
                  <a:gd name="T47" fmla="*/ 168 h 206"/>
                  <a:gd name="T48" fmla="*/ 86 w 207"/>
                  <a:gd name="T49" fmla="*/ 123 h 206"/>
                  <a:gd name="T50" fmla="*/ 138 w 207"/>
                  <a:gd name="T51" fmla="*/ 78 h 206"/>
                  <a:gd name="T52" fmla="*/ 191 w 207"/>
                  <a:gd name="T53" fmla="*/ 123 h 206"/>
                  <a:gd name="T54" fmla="*/ 169 w 207"/>
                  <a:gd name="T55" fmla="*/ 15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7" h="206">
                    <a:moveTo>
                      <a:pt x="207" y="31"/>
                    </a:moveTo>
                    <a:cubicBezTo>
                      <a:pt x="207" y="14"/>
                      <a:pt x="193" y="0"/>
                      <a:pt x="175" y="0"/>
                    </a:cubicBezTo>
                    <a:cubicBezTo>
                      <a:pt x="31" y="0"/>
                      <a:pt x="31" y="0"/>
                      <a:pt x="31" y="0"/>
                    </a:cubicBezTo>
                    <a:cubicBezTo>
                      <a:pt x="14" y="0"/>
                      <a:pt x="0" y="14"/>
                      <a:pt x="0" y="31"/>
                    </a:cubicBezTo>
                    <a:cubicBezTo>
                      <a:pt x="0" y="175"/>
                      <a:pt x="0" y="175"/>
                      <a:pt x="0" y="175"/>
                    </a:cubicBezTo>
                    <a:cubicBezTo>
                      <a:pt x="0" y="192"/>
                      <a:pt x="14" y="206"/>
                      <a:pt x="31" y="206"/>
                    </a:cubicBezTo>
                    <a:cubicBezTo>
                      <a:pt x="175" y="206"/>
                      <a:pt x="175" y="206"/>
                      <a:pt x="175" y="206"/>
                    </a:cubicBezTo>
                    <a:cubicBezTo>
                      <a:pt x="193" y="206"/>
                      <a:pt x="207" y="192"/>
                      <a:pt x="207" y="175"/>
                    </a:cubicBezTo>
                    <a:lnTo>
                      <a:pt x="207" y="31"/>
                    </a:lnTo>
                    <a:close/>
                    <a:moveTo>
                      <a:pt x="78" y="137"/>
                    </a:moveTo>
                    <a:cubicBezTo>
                      <a:pt x="71" y="137"/>
                      <a:pt x="65" y="135"/>
                      <a:pt x="57" y="134"/>
                    </a:cubicBezTo>
                    <a:cubicBezTo>
                      <a:pt x="35" y="145"/>
                      <a:pt x="35" y="145"/>
                      <a:pt x="35" y="145"/>
                    </a:cubicBezTo>
                    <a:cubicBezTo>
                      <a:pt x="42" y="126"/>
                      <a:pt x="42" y="126"/>
                      <a:pt x="42" y="126"/>
                    </a:cubicBezTo>
                    <a:cubicBezTo>
                      <a:pt x="26" y="115"/>
                      <a:pt x="17" y="101"/>
                      <a:pt x="17" y="85"/>
                    </a:cubicBezTo>
                    <a:cubicBezTo>
                      <a:pt x="17" y="55"/>
                      <a:pt x="45" y="32"/>
                      <a:pt x="78" y="32"/>
                    </a:cubicBezTo>
                    <a:cubicBezTo>
                      <a:pt x="109" y="32"/>
                      <a:pt x="135" y="51"/>
                      <a:pt x="140" y="75"/>
                    </a:cubicBezTo>
                    <a:cubicBezTo>
                      <a:pt x="138" y="75"/>
                      <a:pt x="137" y="75"/>
                      <a:pt x="135" y="75"/>
                    </a:cubicBezTo>
                    <a:cubicBezTo>
                      <a:pt x="105" y="75"/>
                      <a:pt x="82" y="97"/>
                      <a:pt x="82" y="124"/>
                    </a:cubicBezTo>
                    <a:cubicBezTo>
                      <a:pt x="82" y="128"/>
                      <a:pt x="83" y="133"/>
                      <a:pt x="84" y="137"/>
                    </a:cubicBezTo>
                    <a:cubicBezTo>
                      <a:pt x="82" y="137"/>
                      <a:pt x="80" y="137"/>
                      <a:pt x="78" y="137"/>
                    </a:cubicBezTo>
                    <a:close/>
                    <a:moveTo>
                      <a:pt x="169" y="158"/>
                    </a:moveTo>
                    <a:cubicBezTo>
                      <a:pt x="174" y="174"/>
                      <a:pt x="174" y="174"/>
                      <a:pt x="174" y="174"/>
                    </a:cubicBezTo>
                    <a:cubicBezTo>
                      <a:pt x="157" y="165"/>
                      <a:pt x="157" y="165"/>
                      <a:pt x="157" y="165"/>
                    </a:cubicBezTo>
                    <a:cubicBezTo>
                      <a:pt x="151" y="166"/>
                      <a:pt x="145" y="168"/>
                      <a:pt x="138" y="168"/>
                    </a:cubicBezTo>
                    <a:cubicBezTo>
                      <a:pt x="109" y="168"/>
                      <a:pt x="86" y="148"/>
                      <a:pt x="86" y="123"/>
                    </a:cubicBezTo>
                    <a:cubicBezTo>
                      <a:pt x="86" y="98"/>
                      <a:pt x="109" y="78"/>
                      <a:pt x="138" y="78"/>
                    </a:cubicBezTo>
                    <a:cubicBezTo>
                      <a:pt x="166" y="78"/>
                      <a:pt x="191" y="98"/>
                      <a:pt x="191" y="123"/>
                    </a:cubicBezTo>
                    <a:cubicBezTo>
                      <a:pt x="191" y="137"/>
                      <a:pt x="181" y="149"/>
                      <a:pt x="169" y="1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5" name="Freeform 14"/>
              <p:cNvSpPr>
                <a:spLocks/>
              </p:cNvSpPr>
              <p:nvPr/>
            </p:nvSpPr>
            <p:spPr bwMode="auto">
              <a:xfrm>
                <a:off x="9585325" y="2052638"/>
                <a:ext cx="76200" cy="65088"/>
              </a:xfrm>
              <a:custGeom>
                <a:avLst/>
                <a:gdLst>
                  <a:gd name="T0" fmla="*/ 6 w 14"/>
                  <a:gd name="T1" fmla="*/ 0 h 12"/>
                  <a:gd name="T2" fmla="*/ 0 w 14"/>
                  <a:gd name="T3" fmla="*/ 6 h 12"/>
                  <a:gd name="T4" fmla="*/ 6 w 14"/>
                  <a:gd name="T5" fmla="*/ 12 h 12"/>
                  <a:gd name="T6" fmla="*/ 14 w 14"/>
                  <a:gd name="T7" fmla="*/ 6 h 12"/>
                  <a:gd name="T8" fmla="*/ 6 w 14"/>
                  <a:gd name="T9" fmla="*/ 0 h 12"/>
                </a:gdLst>
                <a:ahLst/>
                <a:cxnLst>
                  <a:cxn ang="0">
                    <a:pos x="T0" y="T1"/>
                  </a:cxn>
                  <a:cxn ang="0">
                    <a:pos x="T2" y="T3"/>
                  </a:cxn>
                  <a:cxn ang="0">
                    <a:pos x="T4" y="T5"/>
                  </a:cxn>
                  <a:cxn ang="0">
                    <a:pos x="T6" y="T7"/>
                  </a:cxn>
                  <a:cxn ang="0">
                    <a:pos x="T8" y="T9"/>
                  </a:cxn>
                </a:cxnLst>
                <a:rect l="0" t="0" r="r" b="b"/>
                <a:pathLst>
                  <a:path w="14" h="12">
                    <a:moveTo>
                      <a:pt x="6" y="0"/>
                    </a:moveTo>
                    <a:cubicBezTo>
                      <a:pt x="3" y="0"/>
                      <a:pt x="0" y="3"/>
                      <a:pt x="0" y="6"/>
                    </a:cubicBezTo>
                    <a:cubicBezTo>
                      <a:pt x="0" y="9"/>
                      <a:pt x="3" y="12"/>
                      <a:pt x="6" y="12"/>
                    </a:cubicBezTo>
                    <a:cubicBezTo>
                      <a:pt x="11" y="12"/>
                      <a:pt x="14" y="9"/>
                      <a:pt x="14" y="6"/>
                    </a:cubicBezTo>
                    <a:cubicBezTo>
                      <a:pt x="14" y="3"/>
                      <a:pt x="11"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6" name="Oval 15"/>
              <p:cNvSpPr>
                <a:spLocks noChangeArrowheads="1"/>
              </p:cNvSpPr>
              <p:nvPr/>
            </p:nvSpPr>
            <p:spPr bwMode="auto">
              <a:xfrm>
                <a:off x="9278938" y="1809750"/>
                <a:ext cx="90488"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sp>
          <p:nvSpPr>
            <p:cNvPr id="86" name="Freeform 19"/>
            <p:cNvSpPr>
              <a:spLocks noEditPoints="1"/>
            </p:cNvSpPr>
            <p:nvPr/>
          </p:nvSpPr>
          <p:spPr bwMode="auto">
            <a:xfrm>
              <a:off x="1728892" y="4148165"/>
              <a:ext cx="222347" cy="222983"/>
            </a:xfrm>
            <a:custGeom>
              <a:avLst/>
              <a:gdLst>
                <a:gd name="T0" fmla="*/ 175 w 206"/>
                <a:gd name="T1" fmla="*/ 0 h 206"/>
                <a:gd name="T2" fmla="*/ 0 w 206"/>
                <a:gd name="T3" fmla="*/ 31 h 206"/>
                <a:gd name="T4" fmla="*/ 31 w 206"/>
                <a:gd name="T5" fmla="*/ 206 h 206"/>
                <a:gd name="T6" fmla="*/ 206 w 206"/>
                <a:gd name="T7" fmla="*/ 175 h 206"/>
                <a:gd name="T8" fmla="*/ 27 w 206"/>
                <a:gd name="T9" fmla="*/ 181 h 206"/>
                <a:gd name="T10" fmla="*/ 22 w 206"/>
                <a:gd name="T11" fmla="*/ 190 h 206"/>
                <a:gd name="T12" fmla="*/ 37 w 206"/>
                <a:gd name="T13" fmla="*/ 96 h 206"/>
                <a:gd name="T14" fmla="*/ 47 w 206"/>
                <a:gd name="T15" fmla="*/ 75 h 206"/>
                <a:gd name="T16" fmla="*/ 81 w 206"/>
                <a:gd name="T17" fmla="*/ 75 h 206"/>
                <a:gd name="T18" fmla="*/ 54 w 206"/>
                <a:gd name="T19" fmla="*/ 89 h 206"/>
                <a:gd name="T20" fmla="*/ 27 w 206"/>
                <a:gd name="T21" fmla="*/ 181 h 206"/>
                <a:gd name="T22" fmla="*/ 52 w 206"/>
                <a:gd name="T23" fmla="*/ 126 h 206"/>
                <a:gd name="T24" fmla="*/ 54 w 206"/>
                <a:gd name="T25" fmla="*/ 117 h 206"/>
                <a:gd name="T26" fmla="*/ 105 w 206"/>
                <a:gd name="T27" fmla="*/ 76 h 206"/>
                <a:gd name="T28" fmla="*/ 21 w 206"/>
                <a:gd name="T29" fmla="*/ 76 h 206"/>
                <a:gd name="T30" fmla="*/ 24 w 206"/>
                <a:gd name="T31" fmla="*/ 101 h 206"/>
                <a:gd name="T32" fmla="*/ 12 w 206"/>
                <a:gd name="T33" fmla="*/ 76 h 206"/>
                <a:gd name="T34" fmla="*/ 114 w 206"/>
                <a:gd name="T35" fmla="*/ 76 h 206"/>
                <a:gd name="T36" fmla="*/ 158 w 206"/>
                <a:gd name="T37" fmla="*/ 68 h 206"/>
                <a:gd name="T38" fmla="*/ 131 w 206"/>
                <a:gd name="T39" fmla="*/ 26 h 206"/>
                <a:gd name="T40" fmla="*/ 184 w 206"/>
                <a:gd name="T41" fmla="*/ 51 h 206"/>
                <a:gd name="T42" fmla="*/ 177 w 206"/>
                <a:gd name="T43" fmla="*/ 57 h 206"/>
                <a:gd name="T44" fmla="*/ 179 w 206"/>
                <a:gd name="T45" fmla="*/ 49 h 206"/>
                <a:gd name="T46" fmla="*/ 136 w 206"/>
                <a:gd name="T47" fmla="*/ 29 h 206"/>
                <a:gd name="T48" fmla="*/ 158 w 206"/>
                <a:gd name="T49" fmla="*/ 63 h 206"/>
                <a:gd name="T50" fmla="*/ 158 w 206"/>
                <a:gd name="T51" fmla="*/ 68 h 206"/>
                <a:gd name="T52" fmla="*/ 202 w 206"/>
                <a:gd name="T53" fmla="*/ 86 h 206"/>
                <a:gd name="T54" fmla="*/ 161 w 206"/>
                <a:gd name="T55" fmla="*/ 57 h 206"/>
                <a:gd name="T56" fmla="*/ 153 w 206"/>
                <a:gd name="T57" fmla="*/ 47 h 206"/>
                <a:gd name="T58" fmla="*/ 161 w 206"/>
                <a:gd name="T59" fmla="*/ 30 h 206"/>
                <a:gd name="T60" fmla="*/ 162 w 206"/>
                <a:gd name="T61" fmla="*/ 47 h 206"/>
                <a:gd name="T62" fmla="*/ 200 w 206"/>
                <a:gd name="T63" fmla="*/ 8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6" h="206">
                  <a:moveTo>
                    <a:pt x="206" y="31"/>
                  </a:moveTo>
                  <a:cubicBezTo>
                    <a:pt x="206" y="14"/>
                    <a:pt x="192" y="0"/>
                    <a:pt x="175" y="0"/>
                  </a:cubicBezTo>
                  <a:cubicBezTo>
                    <a:pt x="31" y="0"/>
                    <a:pt x="31" y="0"/>
                    <a:pt x="31" y="0"/>
                  </a:cubicBezTo>
                  <a:cubicBezTo>
                    <a:pt x="14" y="0"/>
                    <a:pt x="0" y="14"/>
                    <a:pt x="0" y="31"/>
                  </a:cubicBezTo>
                  <a:cubicBezTo>
                    <a:pt x="0" y="175"/>
                    <a:pt x="0" y="175"/>
                    <a:pt x="0" y="175"/>
                  </a:cubicBezTo>
                  <a:cubicBezTo>
                    <a:pt x="0" y="192"/>
                    <a:pt x="14" y="206"/>
                    <a:pt x="31" y="206"/>
                  </a:cubicBezTo>
                  <a:cubicBezTo>
                    <a:pt x="175" y="206"/>
                    <a:pt x="175" y="206"/>
                    <a:pt x="175" y="206"/>
                  </a:cubicBezTo>
                  <a:cubicBezTo>
                    <a:pt x="192" y="206"/>
                    <a:pt x="206" y="192"/>
                    <a:pt x="206" y="175"/>
                  </a:cubicBezTo>
                  <a:lnTo>
                    <a:pt x="206" y="31"/>
                  </a:lnTo>
                  <a:close/>
                  <a:moveTo>
                    <a:pt x="27" y="181"/>
                  </a:moveTo>
                  <a:cubicBezTo>
                    <a:pt x="27" y="184"/>
                    <a:pt x="25" y="190"/>
                    <a:pt x="22" y="190"/>
                  </a:cubicBezTo>
                  <a:cubicBezTo>
                    <a:pt x="22" y="190"/>
                    <a:pt x="22" y="190"/>
                    <a:pt x="22" y="190"/>
                  </a:cubicBezTo>
                  <a:cubicBezTo>
                    <a:pt x="20" y="190"/>
                    <a:pt x="18" y="184"/>
                    <a:pt x="17" y="182"/>
                  </a:cubicBezTo>
                  <a:cubicBezTo>
                    <a:pt x="14" y="144"/>
                    <a:pt x="26" y="112"/>
                    <a:pt x="37" y="96"/>
                  </a:cubicBezTo>
                  <a:cubicBezTo>
                    <a:pt x="41" y="91"/>
                    <a:pt x="45" y="86"/>
                    <a:pt x="48" y="82"/>
                  </a:cubicBezTo>
                  <a:cubicBezTo>
                    <a:pt x="48" y="80"/>
                    <a:pt x="47" y="78"/>
                    <a:pt x="47" y="75"/>
                  </a:cubicBezTo>
                  <a:cubicBezTo>
                    <a:pt x="47" y="66"/>
                    <a:pt x="55" y="58"/>
                    <a:pt x="64" y="58"/>
                  </a:cubicBezTo>
                  <a:cubicBezTo>
                    <a:pt x="73" y="58"/>
                    <a:pt x="81" y="66"/>
                    <a:pt x="81" y="75"/>
                  </a:cubicBezTo>
                  <a:cubicBezTo>
                    <a:pt x="81" y="85"/>
                    <a:pt x="73" y="92"/>
                    <a:pt x="64" y="92"/>
                  </a:cubicBezTo>
                  <a:cubicBezTo>
                    <a:pt x="60" y="92"/>
                    <a:pt x="57" y="91"/>
                    <a:pt x="54" y="89"/>
                  </a:cubicBezTo>
                  <a:cubicBezTo>
                    <a:pt x="51" y="93"/>
                    <a:pt x="48" y="99"/>
                    <a:pt x="44" y="104"/>
                  </a:cubicBezTo>
                  <a:cubicBezTo>
                    <a:pt x="30" y="125"/>
                    <a:pt x="24" y="153"/>
                    <a:pt x="27" y="181"/>
                  </a:cubicBezTo>
                  <a:close/>
                  <a:moveTo>
                    <a:pt x="63" y="127"/>
                  </a:moveTo>
                  <a:cubicBezTo>
                    <a:pt x="59" y="127"/>
                    <a:pt x="55" y="127"/>
                    <a:pt x="52" y="126"/>
                  </a:cubicBezTo>
                  <a:cubicBezTo>
                    <a:pt x="49" y="125"/>
                    <a:pt x="48" y="123"/>
                    <a:pt x="48" y="121"/>
                  </a:cubicBezTo>
                  <a:cubicBezTo>
                    <a:pt x="49" y="118"/>
                    <a:pt x="51" y="117"/>
                    <a:pt x="54" y="117"/>
                  </a:cubicBezTo>
                  <a:cubicBezTo>
                    <a:pt x="57" y="118"/>
                    <a:pt x="60" y="118"/>
                    <a:pt x="63" y="118"/>
                  </a:cubicBezTo>
                  <a:cubicBezTo>
                    <a:pt x="86" y="118"/>
                    <a:pt x="105" y="99"/>
                    <a:pt x="105" y="76"/>
                  </a:cubicBezTo>
                  <a:cubicBezTo>
                    <a:pt x="105" y="53"/>
                    <a:pt x="86" y="34"/>
                    <a:pt x="63" y="34"/>
                  </a:cubicBezTo>
                  <a:cubicBezTo>
                    <a:pt x="40" y="34"/>
                    <a:pt x="21" y="53"/>
                    <a:pt x="21" y="76"/>
                  </a:cubicBezTo>
                  <a:cubicBezTo>
                    <a:pt x="21" y="83"/>
                    <a:pt x="23" y="89"/>
                    <a:pt x="26" y="95"/>
                  </a:cubicBezTo>
                  <a:cubicBezTo>
                    <a:pt x="27" y="98"/>
                    <a:pt x="26" y="100"/>
                    <a:pt x="24" y="101"/>
                  </a:cubicBezTo>
                  <a:cubicBezTo>
                    <a:pt x="22" y="103"/>
                    <a:pt x="19" y="102"/>
                    <a:pt x="18" y="99"/>
                  </a:cubicBezTo>
                  <a:cubicBezTo>
                    <a:pt x="14" y="92"/>
                    <a:pt x="12" y="84"/>
                    <a:pt x="12" y="76"/>
                  </a:cubicBezTo>
                  <a:cubicBezTo>
                    <a:pt x="12" y="48"/>
                    <a:pt x="35" y="25"/>
                    <a:pt x="63" y="25"/>
                  </a:cubicBezTo>
                  <a:cubicBezTo>
                    <a:pt x="91" y="25"/>
                    <a:pt x="114" y="48"/>
                    <a:pt x="114" y="76"/>
                  </a:cubicBezTo>
                  <a:cubicBezTo>
                    <a:pt x="114" y="104"/>
                    <a:pt x="91" y="127"/>
                    <a:pt x="63" y="127"/>
                  </a:cubicBezTo>
                  <a:close/>
                  <a:moveTo>
                    <a:pt x="158" y="68"/>
                  </a:moveTo>
                  <a:cubicBezTo>
                    <a:pt x="154" y="68"/>
                    <a:pt x="149" y="67"/>
                    <a:pt x="145" y="65"/>
                  </a:cubicBezTo>
                  <a:cubicBezTo>
                    <a:pt x="131" y="58"/>
                    <a:pt x="124" y="41"/>
                    <a:pt x="131" y="26"/>
                  </a:cubicBezTo>
                  <a:cubicBezTo>
                    <a:pt x="138" y="12"/>
                    <a:pt x="155" y="6"/>
                    <a:pt x="170" y="13"/>
                  </a:cubicBezTo>
                  <a:cubicBezTo>
                    <a:pt x="184" y="19"/>
                    <a:pt x="190" y="37"/>
                    <a:pt x="184" y="51"/>
                  </a:cubicBezTo>
                  <a:cubicBezTo>
                    <a:pt x="183" y="53"/>
                    <a:pt x="181" y="55"/>
                    <a:pt x="180" y="57"/>
                  </a:cubicBezTo>
                  <a:cubicBezTo>
                    <a:pt x="179" y="58"/>
                    <a:pt x="178" y="58"/>
                    <a:pt x="177" y="57"/>
                  </a:cubicBezTo>
                  <a:cubicBezTo>
                    <a:pt x="175" y="56"/>
                    <a:pt x="175" y="55"/>
                    <a:pt x="176" y="54"/>
                  </a:cubicBezTo>
                  <a:cubicBezTo>
                    <a:pt x="177" y="52"/>
                    <a:pt x="178" y="51"/>
                    <a:pt x="179" y="49"/>
                  </a:cubicBezTo>
                  <a:cubicBezTo>
                    <a:pt x="185" y="37"/>
                    <a:pt x="180" y="23"/>
                    <a:pt x="168" y="17"/>
                  </a:cubicBezTo>
                  <a:cubicBezTo>
                    <a:pt x="156" y="12"/>
                    <a:pt x="142" y="17"/>
                    <a:pt x="136" y="29"/>
                  </a:cubicBezTo>
                  <a:cubicBezTo>
                    <a:pt x="130" y="40"/>
                    <a:pt x="135" y="55"/>
                    <a:pt x="147" y="60"/>
                  </a:cubicBezTo>
                  <a:cubicBezTo>
                    <a:pt x="151" y="62"/>
                    <a:pt x="154" y="63"/>
                    <a:pt x="158" y="63"/>
                  </a:cubicBezTo>
                  <a:cubicBezTo>
                    <a:pt x="160" y="63"/>
                    <a:pt x="161" y="64"/>
                    <a:pt x="161" y="65"/>
                  </a:cubicBezTo>
                  <a:cubicBezTo>
                    <a:pt x="161" y="67"/>
                    <a:pt x="160" y="68"/>
                    <a:pt x="158" y="68"/>
                  </a:cubicBezTo>
                  <a:close/>
                  <a:moveTo>
                    <a:pt x="202" y="86"/>
                  </a:moveTo>
                  <a:cubicBezTo>
                    <a:pt x="202" y="86"/>
                    <a:pt x="202" y="86"/>
                    <a:pt x="202" y="86"/>
                  </a:cubicBezTo>
                  <a:cubicBezTo>
                    <a:pt x="201" y="87"/>
                    <a:pt x="200" y="88"/>
                    <a:pt x="198" y="87"/>
                  </a:cubicBezTo>
                  <a:cubicBezTo>
                    <a:pt x="178" y="80"/>
                    <a:pt x="167" y="67"/>
                    <a:pt x="161" y="57"/>
                  </a:cubicBezTo>
                  <a:cubicBezTo>
                    <a:pt x="159" y="54"/>
                    <a:pt x="158" y="51"/>
                    <a:pt x="157" y="48"/>
                  </a:cubicBezTo>
                  <a:cubicBezTo>
                    <a:pt x="155" y="48"/>
                    <a:pt x="154" y="47"/>
                    <a:pt x="153" y="47"/>
                  </a:cubicBezTo>
                  <a:cubicBezTo>
                    <a:pt x="148" y="45"/>
                    <a:pt x="146" y="39"/>
                    <a:pt x="148" y="34"/>
                  </a:cubicBezTo>
                  <a:cubicBezTo>
                    <a:pt x="151" y="29"/>
                    <a:pt x="156" y="27"/>
                    <a:pt x="161" y="30"/>
                  </a:cubicBezTo>
                  <a:cubicBezTo>
                    <a:pt x="166" y="32"/>
                    <a:pt x="168" y="38"/>
                    <a:pt x="166" y="42"/>
                  </a:cubicBezTo>
                  <a:cubicBezTo>
                    <a:pt x="165" y="44"/>
                    <a:pt x="163" y="46"/>
                    <a:pt x="162" y="47"/>
                  </a:cubicBezTo>
                  <a:cubicBezTo>
                    <a:pt x="163" y="49"/>
                    <a:pt x="164" y="52"/>
                    <a:pt x="166" y="55"/>
                  </a:cubicBezTo>
                  <a:cubicBezTo>
                    <a:pt x="173" y="67"/>
                    <a:pt x="185" y="77"/>
                    <a:pt x="200" y="82"/>
                  </a:cubicBezTo>
                  <a:cubicBezTo>
                    <a:pt x="202" y="83"/>
                    <a:pt x="202" y="84"/>
                    <a:pt x="202" y="86"/>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nvGrpSpPr>
            <p:cNvPr id="87" name="组合 86"/>
            <p:cNvGrpSpPr/>
            <p:nvPr/>
          </p:nvGrpSpPr>
          <p:grpSpPr>
            <a:xfrm>
              <a:off x="1488391" y="4145096"/>
              <a:ext cx="222030" cy="222983"/>
              <a:chOff x="2473325" y="1495425"/>
              <a:chExt cx="1109663" cy="1114425"/>
            </a:xfrm>
            <a:solidFill>
              <a:schemeClr val="accent5"/>
            </a:solidFill>
          </p:grpSpPr>
          <p:sp>
            <p:nvSpPr>
              <p:cNvPr id="88" name="Freeform 28"/>
              <p:cNvSpPr>
                <a:spLocks noEditPoints="1"/>
              </p:cNvSpPr>
              <p:nvPr/>
            </p:nvSpPr>
            <p:spPr bwMode="auto">
              <a:xfrm>
                <a:off x="2651125" y="1998663"/>
                <a:ext cx="571500" cy="384175"/>
              </a:xfrm>
              <a:custGeom>
                <a:avLst/>
                <a:gdLst>
                  <a:gd name="T0" fmla="*/ 53 w 106"/>
                  <a:gd name="T1" fmla="*/ 1 h 71"/>
                  <a:gd name="T2" fmla="*/ 0 w 106"/>
                  <a:gd name="T3" fmla="*/ 37 h 71"/>
                  <a:gd name="T4" fmla="*/ 53 w 106"/>
                  <a:gd name="T5" fmla="*/ 70 h 71"/>
                  <a:gd name="T6" fmla="*/ 106 w 106"/>
                  <a:gd name="T7" fmla="*/ 31 h 71"/>
                  <a:gd name="T8" fmla="*/ 53 w 106"/>
                  <a:gd name="T9" fmla="*/ 1 h 71"/>
                  <a:gd name="T10" fmla="*/ 73 w 106"/>
                  <a:gd name="T11" fmla="*/ 50 h 71"/>
                  <a:gd name="T12" fmla="*/ 29 w 106"/>
                  <a:gd name="T13" fmla="*/ 58 h 71"/>
                  <a:gd name="T14" fmla="*/ 21 w 106"/>
                  <a:gd name="T15" fmla="*/ 45 h 71"/>
                  <a:gd name="T16" fmla="*/ 47 w 106"/>
                  <a:gd name="T17" fmla="*/ 14 h 71"/>
                  <a:gd name="T18" fmla="*/ 73 w 106"/>
                  <a:gd name="T19"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71">
                    <a:moveTo>
                      <a:pt x="53" y="1"/>
                    </a:moveTo>
                    <a:cubicBezTo>
                      <a:pt x="24" y="2"/>
                      <a:pt x="0" y="18"/>
                      <a:pt x="0" y="37"/>
                    </a:cubicBezTo>
                    <a:cubicBezTo>
                      <a:pt x="0" y="57"/>
                      <a:pt x="24" y="71"/>
                      <a:pt x="53" y="70"/>
                    </a:cubicBezTo>
                    <a:cubicBezTo>
                      <a:pt x="82" y="69"/>
                      <a:pt x="106" y="50"/>
                      <a:pt x="106" y="31"/>
                    </a:cubicBezTo>
                    <a:cubicBezTo>
                      <a:pt x="106" y="12"/>
                      <a:pt x="82" y="0"/>
                      <a:pt x="53" y="1"/>
                    </a:cubicBezTo>
                    <a:close/>
                    <a:moveTo>
                      <a:pt x="73" y="50"/>
                    </a:moveTo>
                    <a:cubicBezTo>
                      <a:pt x="64" y="61"/>
                      <a:pt x="46" y="67"/>
                      <a:pt x="29" y="58"/>
                    </a:cubicBezTo>
                    <a:cubicBezTo>
                      <a:pt x="21" y="53"/>
                      <a:pt x="21" y="45"/>
                      <a:pt x="21" y="45"/>
                    </a:cubicBezTo>
                    <a:cubicBezTo>
                      <a:pt x="21" y="45"/>
                      <a:pt x="18" y="17"/>
                      <a:pt x="47" y="14"/>
                    </a:cubicBezTo>
                    <a:cubicBezTo>
                      <a:pt x="77" y="10"/>
                      <a:pt x="82" y="38"/>
                      <a:pt x="73"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89" name="Freeform 29"/>
              <p:cNvSpPr>
                <a:spLocks/>
              </p:cNvSpPr>
              <p:nvPr/>
            </p:nvSpPr>
            <p:spPr bwMode="auto">
              <a:xfrm>
                <a:off x="2925763" y="2160588"/>
                <a:ext cx="47625" cy="49213"/>
              </a:xfrm>
              <a:custGeom>
                <a:avLst/>
                <a:gdLst>
                  <a:gd name="T0" fmla="*/ 2 w 9"/>
                  <a:gd name="T1" fmla="*/ 1 h 9"/>
                  <a:gd name="T2" fmla="*/ 1 w 9"/>
                  <a:gd name="T3" fmla="*/ 7 h 9"/>
                  <a:gd name="T4" fmla="*/ 6 w 9"/>
                  <a:gd name="T5" fmla="*/ 7 h 9"/>
                  <a:gd name="T6" fmla="*/ 8 w 9"/>
                  <a:gd name="T7" fmla="*/ 2 h 9"/>
                  <a:gd name="T8" fmla="*/ 2 w 9"/>
                  <a:gd name="T9" fmla="*/ 1 h 9"/>
                </a:gdLst>
                <a:ahLst/>
                <a:cxnLst>
                  <a:cxn ang="0">
                    <a:pos x="T0" y="T1"/>
                  </a:cxn>
                  <a:cxn ang="0">
                    <a:pos x="T2" y="T3"/>
                  </a:cxn>
                  <a:cxn ang="0">
                    <a:pos x="T4" y="T5"/>
                  </a:cxn>
                  <a:cxn ang="0">
                    <a:pos x="T6" y="T7"/>
                  </a:cxn>
                  <a:cxn ang="0">
                    <a:pos x="T8" y="T9"/>
                  </a:cxn>
                </a:cxnLst>
                <a:rect l="0" t="0" r="r" b="b"/>
                <a:pathLst>
                  <a:path w="9" h="9">
                    <a:moveTo>
                      <a:pt x="2" y="1"/>
                    </a:moveTo>
                    <a:cubicBezTo>
                      <a:pt x="0" y="3"/>
                      <a:pt x="0" y="5"/>
                      <a:pt x="1" y="7"/>
                    </a:cubicBezTo>
                    <a:cubicBezTo>
                      <a:pt x="2" y="9"/>
                      <a:pt x="4" y="9"/>
                      <a:pt x="6" y="7"/>
                    </a:cubicBezTo>
                    <a:cubicBezTo>
                      <a:pt x="8" y="6"/>
                      <a:pt x="9" y="4"/>
                      <a:pt x="8" y="2"/>
                    </a:cubicBezTo>
                    <a:cubicBezTo>
                      <a:pt x="7" y="0"/>
                      <a:pt x="5" y="0"/>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0" name="Freeform 30"/>
              <p:cNvSpPr>
                <a:spLocks/>
              </p:cNvSpPr>
              <p:nvPr/>
            </p:nvSpPr>
            <p:spPr bwMode="auto">
              <a:xfrm>
                <a:off x="2813050" y="2187575"/>
                <a:ext cx="107950" cy="98425"/>
              </a:xfrm>
              <a:custGeom>
                <a:avLst/>
                <a:gdLst>
                  <a:gd name="T0" fmla="*/ 9 w 20"/>
                  <a:gd name="T1" fmla="*/ 0 h 18"/>
                  <a:gd name="T2" fmla="*/ 0 w 20"/>
                  <a:gd name="T3" fmla="*/ 10 h 18"/>
                  <a:gd name="T4" fmla="*/ 10 w 20"/>
                  <a:gd name="T5" fmla="*/ 17 h 18"/>
                  <a:gd name="T6" fmla="*/ 20 w 20"/>
                  <a:gd name="T7" fmla="*/ 8 h 18"/>
                  <a:gd name="T8" fmla="*/ 9 w 20"/>
                  <a:gd name="T9" fmla="*/ 0 h 18"/>
                </a:gdLst>
                <a:ahLst/>
                <a:cxnLst>
                  <a:cxn ang="0">
                    <a:pos x="T0" y="T1"/>
                  </a:cxn>
                  <a:cxn ang="0">
                    <a:pos x="T2" y="T3"/>
                  </a:cxn>
                  <a:cxn ang="0">
                    <a:pos x="T4" y="T5"/>
                  </a:cxn>
                  <a:cxn ang="0">
                    <a:pos x="T6" y="T7"/>
                  </a:cxn>
                  <a:cxn ang="0">
                    <a:pos x="T8" y="T9"/>
                  </a:cxn>
                </a:cxnLst>
                <a:rect l="0" t="0" r="r" b="b"/>
                <a:pathLst>
                  <a:path w="20" h="18">
                    <a:moveTo>
                      <a:pt x="9" y="0"/>
                    </a:moveTo>
                    <a:cubicBezTo>
                      <a:pt x="4" y="1"/>
                      <a:pt x="0" y="6"/>
                      <a:pt x="0" y="10"/>
                    </a:cubicBezTo>
                    <a:cubicBezTo>
                      <a:pt x="0" y="15"/>
                      <a:pt x="4" y="18"/>
                      <a:pt x="10" y="17"/>
                    </a:cubicBezTo>
                    <a:cubicBezTo>
                      <a:pt x="15" y="17"/>
                      <a:pt x="20" y="12"/>
                      <a:pt x="20" y="8"/>
                    </a:cubicBezTo>
                    <a:cubicBezTo>
                      <a:pt x="20" y="3"/>
                      <a:pt x="16"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sp>
            <p:nvSpPr>
              <p:cNvPr id="91" name="Freeform 31"/>
              <p:cNvSpPr>
                <a:spLocks noEditPoints="1"/>
              </p:cNvSpPr>
              <p:nvPr/>
            </p:nvSpPr>
            <p:spPr bwMode="auto">
              <a:xfrm>
                <a:off x="2473325" y="1495425"/>
                <a:ext cx="1109663" cy="1114425"/>
              </a:xfrm>
              <a:custGeom>
                <a:avLst/>
                <a:gdLst>
                  <a:gd name="T0" fmla="*/ 175 w 206"/>
                  <a:gd name="T1" fmla="*/ 0 h 206"/>
                  <a:gd name="T2" fmla="*/ 31 w 206"/>
                  <a:gd name="T3" fmla="*/ 0 h 206"/>
                  <a:gd name="T4" fmla="*/ 0 w 206"/>
                  <a:gd name="T5" fmla="*/ 31 h 206"/>
                  <a:gd name="T6" fmla="*/ 0 w 206"/>
                  <a:gd name="T7" fmla="*/ 175 h 206"/>
                  <a:gd name="T8" fmla="*/ 31 w 206"/>
                  <a:gd name="T9" fmla="*/ 206 h 206"/>
                  <a:gd name="T10" fmla="*/ 175 w 206"/>
                  <a:gd name="T11" fmla="*/ 206 h 206"/>
                  <a:gd name="T12" fmla="*/ 206 w 206"/>
                  <a:gd name="T13" fmla="*/ 175 h 206"/>
                  <a:gd name="T14" fmla="*/ 206 w 206"/>
                  <a:gd name="T15" fmla="*/ 31 h 206"/>
                  <a:gd name="T16" fmla="*/ 175 w 206"/>
                  <a:gd name="T17" fmla="*/ 0 h 206"/>
                  <a:gd name="T18" fmla="*/ 165 w 206"/>
                  <a:gd name="T19" fmla="*/ 137 h 206"/>
                  <a:gd name="T20" fmla="*/ 84 w 206"/>
                  <a:gd name="T21" fmla="*/ 172 h 206"/>
                  <a:gd name="T22" fmla="*/ 17 w 206"/>
                  <a:gd name="T23" fmla="*/ 127 h 206"/>
                  <a:gd name="T24" fmla="*/ 29 w 206"/>
                  <a:gd name="T25" fmla="*/ 92 h 206"/>
                  <a:gd name="T26" fmla="*/ 76 w 206"/>
                  <a:gd name="T27" fmla="*/ 54 h 206"/>
                  <a:gd name="T28" fmla="*/ 103 w 206"/>
                  <a:gd name="T29" fmla="*/ 68 h 206"/>
                  <a:gd name="T30" fmla="*/ 109 w 206"/>
                  <a:gd name="T31" fmla="*/ 77 h 206"/>
                  <a:gd name="T32" fmla="*/ 143 w 206"/>
                  <a:gd name="T33" fmla="*/ 75 h 206"/>
                  <a:gd name="T34" fmla="*/ 145 w 206"/>
                  <a:gd name="T35" fmla="*/ 95 h 206"/>
                  <a:gd name="T36" fmla="*/ 148 w 206"/>
                  <a:gd name="T37" fmla="*/ 100 h 206"/>
                  <a:gd name="T38" fmla="*/ 165 w 206"/>
                  <a:gd name="T39" fmla="*/ 137 h 206"/>
                  <a:gd name="T40" fmla="*/ 141 w 206"/>
                  <a:gd name="T41" fmla="*/ 66 h 206"/>
                  <a:gd name="T42" fmla="*/ 136 w 206"/>
                  <a:gd name="T43" fmla="*/ 62 h 206"/>
                  <a:gd name="T44" fmla="*/ 141 w 206"/>
                  <a:gd name="T45" fmla="*/ 57 h 206"/>
                  <a:gd name="T46" fmla="*/ 167 w 206"/>
                  <a:gd name="T47" fmla="*/ 83 h 206"/>
                  <a:gd name="T48" fmla="*/ 167 w 206"/>
                  <a:gd name="T49" fmla="*/ 84 h 206"/>
                  <a:gd name="T50" fmla="*/ 162 w 206"/>
                  <a:gd name="T51" fmla="*/ 88 h 206"/>
                  <a:gd name="T52" fmla="*/ 158 w 206"/>
                  <a:gd name="T53" fmla="*/ 83 h 206"/>
                  <a:gd name="T54" fmla="*/ 141 w 206"/>
                  <a:gd name="T55" fmla="*/ 66 h 206"/>
                  <a:gd name="T56" fmla="*/ 191 w 206"/>
                  <a:gd name="T57" fmla="*/ 92 h 206"/>
                  <a:gd name="T58" fmla="*/ 191 w 206"/>
                  <a:gd name="T59" fmla="*/ 92 h 206"/>
                  <a:gd name="T60" fmla="*/ 185 w 206"/>
                  <a:gd name="T61" fmla="*/ 98 h 206"/>
                  <a:gd name="T62" fmla="*/ 178 w 206"/>
                  <a:gd name="T63" fmla="*/ 92 h 206"/>
                  <a:gd name="T64" fmla="*/ 179 w 206"/>
                  <a:gd name="T65" fmla="*/ 85 h 206"/>
                  <a:gd name="T66" fmla="*/ 177 w 206"/>
                  <a:gd name="T67" fmla="*/ 62 h 206"/>
                  <a:gd name="T68" fmla="*/ 142 w 206"/>
                  <a:gd name="T69" fmla="*/ 45 h 206"/>
                  <a:gd name="T70" fmla="*/ 136 w 206"/>
                  <a:gd name="T71" fmla="*/ 46 h 206"/>
                  <a:gd name="T72" fmla="*/ 129 w 206"/>
                  <a:gd name="T73" fmla="*/ 39 h 206"/>
                  <a:gd name="T74" fmla="*/ 134 w 206"/>
                  <a:gd name="T75" fmla="*/ 32 h 206"/>
                  <a:gd name="T76" fmla="*/ 134 w 206"/>
                  <a:gd name="T77" fmla="*/ 32 h 206"/>
                  <a:gd name="T78" fmla="*/ 135 w 206"/>
                  <a:gd name="T79" fmla="*/ 32 h 206"/>
                  <a:gd name="T80" fmla="*/ 159 w 206"/>
                  <a:gd name="T81" fmla="*/ 32 h 206"/>
                  <a:gd name="T82" fmla="*/ 191 w 206"/>
                  <a:gd name="T83" fmla="*/ 9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6" h="206">
                    <a:moveTo>
                      <a:pt x="175" y="0"/>
                    </a:moveTo>
                    <a:cubicBezTo>
                      <a:pt x="31" y="0"/>
                      <a:pt x="31" y="0"/>
                      <a:pt x="31" y="0"/>
                    </a:cubicBezTo>
                    <a:cubicBezTo>
                      <a:pt x="14" y="0"/>
                      <a:pt x="0" y="14"/>
                      <a:pt x="0" y="31"/>
                    </a:cubicBezTo>
                    <a:cubicBezTo>
                      <a:pt x="0" y="175"/>
                      <a:pt x="0" y="175"/>
                      <a:pt x="0" y="175"/>
                    </a:cubicBezTo>
                    <a:cubicBezTo>
                      <a:pt x="0" y="192"/>
                      <a:pt x="14" y="206"/>
                      <a:pt x="31" y="206"/>
                    </a:cubicBezTo>
                    <a:cubicBezTo>
                      <a:pt x="175" y="206"/>
                      <a:pt x="175" y="206"/>
                      <a:pt x="175" y="206"/>
                    </a:cubicBezTo>
                    <a:cubicBezTo>
                      <a:pt x="192" y="206"/>
                      <a:pt x="206" y="192"/>
                      <a:pt x="206" y="175"/>
                    </a:cubicBezTo>
                    <a:cubicBezTo>
                      <a:pt x="206" y="31"/>
                      <a:pt x="206" y="31"/>
                      <a:pt x="206" y="31"/>
                    </a:cubicBezTo>
                    <a:cubicBezTo>
                      <a:pt x="206" y="14"/>
                      <a:pt x="192" y="0"/>
                      <a:pt x="175" y="0"/>
                    </a:cubicBezTo>
                    <a:close/>
                    <a:moveTo>
                      <a:pt x="165" y="137"/>
                    </a:moveTo>
                    <a:cubicBezTo>
                      <a:pt x="153" y="162"/>
                      <a:pt x="113" y="175"/>
                      <a:pt x="84" y="172"/>
                    </a:cubicBezTo>
                    <a:cubicBezTo>
                      <a:pt x="56" y="170"/>
                      <a:pt x="20" y="161"/>
                      <a:pt x="17" y="127"/>
                    </a:cubicBezTo>
                    <a:cubicBezTo>
                      <a:pt x="17" y="127"/>
                      <a:pt x="15" y="112"/>
                      <a:pt x="29" y="92"/>
                    </a:cubicBezTo>
                    <a:cubicBezTo>
                      <a:pt x="29" y="92"/>
                      <a:pt x="51" y="62"/>
                      <a:pt x="76" y="54"/>
                    </a:cubicBezTo>
                    <a:cubicBezTo>
                      <a:pt x="100" y="46"/>
                      <a:pt x="103" y="60"/>
                      <a:pt x="103" y="68"/>
                    </a:cubicBezTo>
                    <a:cubicBezTo>
                      <a:pt x="102" y="75"/>
                      <a:pt x="99" y="80"/>
                      <a:pt x="109" y="77"/>
                    </a:cubicBezTo>
                    <a:cubicBezTo>
                      <a:pt x="109" y="77"/>
                      <a:pt x="133" y="65"/>
                      <a:pt x="143" y="75"/>
                    </a:cubicBezTo>
                    <a:cubicBezTo>
                      <a:pt x="151" y="84"/>
                      <a:pt x="145" y="95"/>
                      <a:pt x="145" y="95"/>
                    </a:cubicBezTo>
                    <a:cubicBezTo>
                      <a:pt x="145" y="95"/>
                      <a:pt x="141" y="98"/>
                      <a:pt x="148" y="100"/>
                    </a:cubicBezTo>
                    <a:cubicBezTo>
                      <a:pt x="155" y="101"/>
                      <a:pt x="177" y="111"/>
                      <a:pt x="165" y="137"/>
                    </a:cubicBezTo>
                    <a:close/>
                    <a:moveTo>
                      <a:pt x="141" y="66"/>
                    </a:moveTo>
                    <a:cubicBezTo>
                      <a:pt x="138" y="66"/>
                      <a:pt x="136" y="64"/>
                      <a:pt x="136" y="62"/>
                    </a:cubicBezTo>
                    <a:cubicBezTo>
                      <a:pt x="136" y="59"/>
                      <a:pt x="138" y="57"/>
                      <a:pt x="141" y="57"/>
                    </a:cubicBezTo>
                    <a:cubicBezTo>
                      <a:pt x="141" y="57"/>
                      <a:pt x="171" y="51"/>
                      <a:pt x="167" y="83"/>
                    </a:cubicBezTo>
                    <a:cubicBezTo>
                      <a:pt x="167" y="84"/>
                      <a:pt x="167" y="84"/>
                      <a:pt x="167" y="84"/>
                    </a:cubicBezTo>
                    <a:cubicBezTo>
                      <a:pt x="167" y="86"/>
                      <a:pt x="165" y="88"/>
                      <a:pt x="162" y="88"/>
                    </a:cubicBezTo>
                    <a:cubicBezTo>
                      <a:pt x="160" y="88"/>
                      <a:pt x="158" y="86"/>
                      <a:pt x="158" y="83"/>
                    </a:cubicBezTo>
                    <a:cubicBezTo>
                      <a:pt x="158" y="83"/>
                      <a:pt x="162" y="62"/>
                      <a:pt x="141" y="66"/>
                    </a:cubicBezTo>
                    <a:close/>
                    <a:moveTo>
                      <a:pt x="191" y="92"/>
                    </a:moveTo>
                    <a:cubicBezTo>
                      <a:pt x="191" y="92"/>
                      <a:pt x="191" y="92"/>
                      <a:pt x="191" y="92"/>
                    </a:cubicBezTo>
                    <a:cubicBezTo>
                      <a:pt x="191" y="98"/>
                      <a:pt x="188" y="98"/>
                      <a:pt x="185" y="98"/>
                    </a:cubicBezTo>
                    <a:cubicBezTo>
                      <a:pt x="181" y="98"/>
                      <a:pt x="178" y="96"/>
                      <a:pt x="178" y="92"/>
                    </a:cubicBezTo>
                    <a:cubicBezTo>
                      <a:pt x="178" y="88"/>
                      <a:pt x="179" y="85"/>
                      <a:pt x="179" y="85"/>
                    </a:cubicBezTo>
                    <a:cubicBezTo>
                      <a:pt x="180" y="84"/>
                      <a:pt x="183" y="75"/>
                      <a:pt x="177" y="62"/>
                    </a:cubicBezTo>
                    <a:cubicBezTo>
                      <a:pt x="166" y="44"/>
                      <a:pt x="145" y="44"/>
                      <a:pt x="142" y="45"/>
                    </a:cubicBezTo>
                    <a:cubicBezTo>
                      <a:pt x="140" y="46"/>
                      <a:pt x="136" y="46"/>
                      <a:pt x="136" y="46"/>
                    </a:cubicBezTo>
                    <a:cubicBezTo>
                      <a:pt x="132" y="46"/>
                      <a:pt x="129" y="43"/>
                      <a:pt x="129" y="39"/>
                    </a:cubicBezTo>
                    <a:cubicBezTo>
                      <a:pt x="129" y="36"/>
                      <a:pt x="131" y="33"/>
                      <a:pt x="134" y="32"/>
                    </a:cubicBezTo>
                    <a:cubicBezTo>
                      <a:pt x="134" y="32"/>
                      <a:pt x="134" y="32"/>
                      <a:pt x="134" y="32"/>
                    </a:cubicBezTo>
                    <a:cubicBezTo>
                      <a:pt x="135" y="32"/>
                      <a:pt x="135" y="32"/>
                      <a:pt x="135" y="32"/>
                    </a:cubicBezTo>
                    <a:cubicBezTo>
                      <a:pt x="138" y="31"/>
                      <a:pt x="149" y="29"/>
                      <a:pt x="159" y="32"/>
                    </a:cubicBezTo>
                    <a:cubicBezTo>
                      <a:pt x="177" y="36"/>
                      <a:pt x="203" y="54"/>
                      <a:pt x="191"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atin typeface="微软雅黑" panose="020B0503020204020204" pitchFamily="34" charset="-122"/>
                  <a:ea typeface="微软雅黑" panose="020B0503020204020204" pitchFamily="34" charset="-122"/>
                </a:endParaRPr>
              </a:p>
            </p:txBody>
          </p:sp>
        </p:grpSp>
      </p:grpSp>
      <p:pic>
        <p:nvPicPr>
          <p:cNvPr id="97" name="图片占位符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1600" y="1681095"/>
            <a:ext cx="1436650" cy="1436650"/>
          </a:xfrm>
          <a:prstGeom prst="ellipse">
            <a:avLst/>
          </a:prstGeom>
          <a:ln w="57150">
            <a:gradFill>
              <a:gsLst>
                <a:gs pos="0">
                  <a:schemeClr val="bg1"/>
                </a:gs>
                <a:gs pos="100000">
                  <a:schemeClr val="bg1">
                    <a:lumMod val="85000"/>
                  </a:schemeClr>
                </a:gs>
              </a:gsLst>
              <a:lin ang="5400000" scaled="0"/>
            </a:gradFill>
          </a:ln>
          <a:effectLst>
            <a:outerShdw blurRad="228600" dist="114300" dir="6840000" sx="99000" sy="99000" algn="tl" rotWithShape="0">
              <a:prstClr val="black">
                <a:alpha val="40000"/>
              </a:prstClr>
            </a:outerShdw>
          </a:effectLst>
        </p:spPr>
      </p:pic>
    </p:spTree>
    <p:extLst>
      <p:ext uri="{BB962C8B-B14F-4D97-AF65-F5344CB8AC3E}">
        <p14:creationId xmlns:p14="http://schemas.microsoft.com/office/powerpoint/2010/main" val="304544203"/>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anim calcmode="lin" valueType="num">
                                      <p:cBhvr>
                                        <p:cTn id="8" dur="500" fill="hold"/>
                                        <p:tgtEl>
                                          <p:spTgt spid="97"/>
                                        </p:tgtEl>
                                        <p:attrNameLst>
                                          <p:attrName>ppt_x</p:attrName>
                                        </p:attrNameLst>
                                      </p:cBhvr>
                                      <p:tavLst>
                                        <p:tav tm="0">
                                          <p:val>
                                            <p:strVal val="#ppt_x"/>
                                          </p:val>
                                        </p:tav>
                                        <p:tav tm="100000">
                                          <p:val>
                                            <p:strVal val="#ppt_x"/>
                                          </p:val>
                                        </p:tav>
                                      </p:tavLst>
                                    </p:anim>
                                    <p:anim calcmode="lin" valueType="num">
                                      <p:cBhvr>
                                        <p:cTn id="9" dur="500" fill="hold"/>
                                        <p:tgtEl>
                                          <p:spTgt spid="9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childTnLst>
                          </p:cTn>
                        </p:par>
                        <p:par>
                          <p:cTn id="14" fill="hold">
                            <p:stCondLst>
                              <p:cond delay="1000"/>
                            </p:stCondLst>
                            <p:childTnLst>
                              <p:par>
                                <p:cTn id="15" presetID="37"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animEffect transition="in" filter="fade">
                                      <p:cBhvr>
                                        <p:cTn id="17" dur="500"/>
                                        <p:tgtEl>
                                          <p:spTgt spid="81"/>
                                        </p:tgtEl>
                                      </p:cBhvr>
                                    </p:animEffect>
                                    <p:anim calcmode="lin" valueType="num">
                                      <p:cBhvr>
                                        <p:cTn id="18" dur="500" fill="hold"/>
                                        <p:tgtEl>
                                          <p:spTgt spid="81"/>
                                        </p:tgtEl>
                                        <p:attrNameLst>
                                          <p:attrName>ppt_x</p:attrName>
                                        </p:attrNameLst>
                                      </p:cBhvr>
                                      <p:tavLst>
                                        <p:tav tm="0">
                                          <p:val>
                                            <p:strVal val="#ppt_x"/>
                                          </p:val>
                                        </p:tav>
                                        <p:tav tm="100000">
                                          <p:val>
                                            <p:strVal val="#ppt_x"/>
                                          </p:val>
                                        </p:tav>
                                      </p:tavLst>
                                    </p:anim>
                                    <p:anim calcmode="lin" valueType="num">
                                      <p:cBhvr>
                                        <p:cTn id="19" dur="450" decel="100000" fill="hold"/>
                                        <p:tgtEl>
                                          <p:spTgt spid="81"/>
                                        </p:tgtEl>
                                        <p:attrNameLst>
                                          <p:attrName>ppt_y</p:attrName>
                                        </p:attrNameLst>
                                      </p:cBhvr>
                                      <p:tavLst>
                                        <p:tav tm="0">
                                          <p:val>
                                            <p:strVal val="#ppt_y+1"/>
                                          </p:val>
                                        </p:tav>
                                        <p:tav tm="100000">
                                          <p:val>
                                            <p:strVal val="#ppt_y-.03"/>
                                          </p:val>
                                        </p:tav>
                                      </p:tavLst>
                                    </p:anim>
                                    <p:anim calcmode="lin" valueType="num">
                                      <p:cBhvr>
                                        <p:cTn id="20" dur="50" accel="100000" fill="hold">
                                          <p:stCondLst>
                                            <p:cond delay="450"/>
                                          </p:stCondLst>
                                        </p:cTn>
                                        <p:tgtEl>
                                          <p:spTgt spid="81"/>
                                        </p:tgtEl>
                                        <p:attrNameLst>
                                          <p:attrName>ppt_y</p:attrName>
                                        </p:attrNameLst>
                                      </p:cBhvr>
                                      <p:tavLst>
                                        <p:tav tm="0">
                                          <p:val>
                                            <p:strVal val="#ppt_y-.03"/>
                                          </p:val>
                                        </p:tav>
                                        <p:tav tm="100000">
                                          <p:val>
                                            <p:strVal val="#ppt_y"/>
                                          </p:val>
                                        </p:tav>
                                      </p:tavLst>
                                    </p:anim>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60"/>
                                        </p:tgtEl>
                                        <p:attrNameLst>
                                          <p:attrName>style.visibility</p:attrName>
                                        </p:attrNameLst>
                                      </p:cBhvr>
                                      <p:to>
                                        <p:strVal val="visible"/>
                                      </p:to>
                                    </p:set>
                                    <p:anim calcmode="lin" valueType="num">
                                      <p:cBhvr>
                                        <p:cTn id="24" dur="500" fill="hold"/>
                                        <p:tgtEl>
                                          <p:spTgt spid="60"/>
                                        </p:tgtEl>
                                        <p:attrNameLst>
                                          <p:attrName>ppt_w</p:attrName>
                                        </p:attrNameLst>
                                      </p:cBhvr>
                                      <p:tavLst>
                                        <p:tav tm="0">
                                          <p:val>
                                            <p:fltVal val="0"/>
                                          </p:val>
                                        </p:tav>
                                        <p:tav tm="100000">
                                          <p:val>
                                            <p:strVal val="#ppt_w"/>
                                          </p:val>
                                        </p:tav>
                                      </p:tavLst>
                                    </p:anim>
                                    <p:anim calcmode="lin" valueType="num">
                                      <p:cBhvr>
                                        <p:cTn id="25" dur="500" fill="hold"/>
                                        <p:tgtEl>
                                          <p:spTgt spid="60"/>
                                        </p:tgtEl>
                                        <p:attrNameLst>
                                          <p:attrName>ppt_h</p:attrName>
                                        </p:attrNameLst>
                                      </p:cBhvr>
                                      <p:tavLst>
                                        <p:tav tm="0">
                                          <p:val>
                                            <p:fltVal val="0"/>
                                          </p:val>
                                        </p:tav>
                                        <p:tav tm="100000">
                                          <p:val>
                                            <p:strVal val="#ppt_h"/>
                                          </p:val>
                                        </p:tav>
                                      </p:tavLst>
                                    </p:anim>
                                    <p:animEffect transition="in" filter="fade">
                                      <p:cBhvr>
                                        <p:cTn id="26" dur="500"/>
                                        <p:tgtEl>
                                          <p:spTgt spid="60"/>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250"/>
                                        <p:tgtEl>
                                          <p:spTgt spid="52"/>
                                        </p:tgtEl>
                                      </p:cBhvr>
                                    </p:animEffect>
                                  </p:childTnLst>
                                </p:cTn>
                              </p:par>
                            </p:childTnLst>
                          </p:cTn>
                        </p:par>
                        <p:par>
                          <p:cTn id="31" fill="hold">
                            <p:stCondLst>
                              <p:cond delay="2250"/>
                            </p:stCondLst>
                            <p:childTnLst>
                              <p:par>
                                <p:cTn id="32" presetID="10" presetClass="entr" presetSubtype="0" fill="hold" grpId="0"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250"/>
                                        <p:tgtEl>
                                          <p:spTgt spid="53"/>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fade">
                                      <p:cBhvr>
                                        <p:cTn id="38" dur="250"/>
                                        <p:tgtEl>
                                          <p:spTgt spid="54"/>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250"/>
                                        <p:tgtEl>
                                          <p:spTgt spid="55"/>
                                        </p:tgtEl>
                                      </p:cBhvr>
                                    </p:animEffect>
                                  </p:childTnLst>
                                </p:cTn>
                              </p:par>
                            </p:childTnLst>
                          </p:cTn>
                        </p:par>
                        <p:par>
                          <p:cTn id="43" fill="hold">
                            <p:stCondLst>
                              <p:cond delay="3000"/>
                            </p:stCondLst>
                            <p:childTnLst>
                              <p:par>
                                <p:cTn id="44" presetID="53" presetClass="entr" presetSubtype="16"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 calcmode="lin" valueType="num">
                                      <p:cBhvr>
                                        <p:cTn id="46" dur="250" fill="hold"/>
                                        <p:tgtEl>
                                          <p:spTgt spid="61"/>
                                        </p:tgtEl>
                                        <p:attrNameLst>
                                          <p:attrName>ppt_w</p:attrName>
                                        </p:attrNameLst>
                                      </p:cBhvr>
                                      <p:tavLst>
                                        <p:tav tm="0">
                                          <p:val>
                                            <p:fltVal val="0"/>
                                          </p:val>
                                        </p:tav>
                                        <p:tav tm="100000">
                                          <p:val>
                                            <p:strVal val="#ppt_w"/>
                                          </p:val>
                                        </p:tav>
                                      </p:tavLst>
                                    </p:anim>
                                    <p:anim calcmode="lin" valueType="num">
                                      <p:cBhvr>
                                        <p:cTn id="47" dur="250" fill="hold"/>
                                        <p:tgtEl>
                                          <p:spTgt spid="61"/>
                                        </p:tgtEl>
                                        <p:attrNameLst>
                                          <p:attrName>ppt_h</p:attrName>
                                        </p:attrNameLst>
                                      </p:cBhvr>
                                      <p:tavLst>
                                        <p:tav tm="0">
                                          <p:val>
                                            <p:fltVal val="0"/>
                                          </p:val>
                                        </p:tav>
                                        <p:tav tm="100000">
                                          <p:val>
                                            <p:strVal val="#ppt_h"/>
                                          </p:val>
                                        </p:tav>
                                      </p:tavLst>
                                    </p:anim>
                                    <p:animEffect transition="in" filter="fade">
                                      <p:cBhvr>
                                        <p:cTn id="48" dur="250"/>
                                        <p:tgtEl>
                                          <p:spTgt spid="61"/>
                                        </p:tgtEl>
                                      </p:cBhvr>
                                    </p:animEffect>
                                  </p:childTnLst>
                                </p:cTn>
                              </p:par>
                            </p:childTnLst>
                          </p:cTn>
                        </p:par>
                        <p:par>
                          <p:cTn id="49" fill="hold">
                            <p:stCondLst>
                              <p:cond delay="3250"/>
                            </p:stCondLst>
                            <p:childTnLst>
                              <p:par>
                                <p:cTn id="50" presetID="22" presetClass="entr" presetSubtype="8" fill="hold" grpId="0" nodeType="after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left)">
                                      <p:cBhvr>
                                        <p:cTn id="52" dur="250"/>
                                        <p:tgtEl>
                                          <p:spTgt spid="56"/>
                                        </p:tgtEl>
                                      </p:cBhvr>
                                    </p:animEffect>
                                  </p:childTnLst>
                                </p:cTn>
                              </p:par>
                            </p:childTnLst>
                          </p:cTn>
                        </p:par>
                        <p:par>
                          <p:cTn id="53" fill="hold">
                            <p:stCondLst>
                              <p:cond delay="3500"/>
                            </p:stCondLst>
                            <p:childTnLst>
                              <p:par>
                                <p:cTn id="54" presetID="53" presetClass="entr" presetSubtype="16" fill="hold" nodeType="afterEffect">
                                  <p:stCondLst>
                                    <p:cond delay="0"/>
                                  </p:stCondLst>
                                  <p:childTnLst>
                                    <p:set>
                                      <p:cBhvr>
                                        <p:cTn id="55" dur="1" fill="hold">
                                          <p:stCondLst>
                                            <p:cond delay="0"/>
                                          </p:stCondLst>
                                        </p:cTn>
                                        <p:tgtEl>
                                          <p:spTgt spid="65"/>
                                        </p:tgtEl>
                                        <p:attrNameLst>
                                          <p:attrName>style.visibility</p:attrName>
                                        </p:attrNameLst>
                                      </p:cBhvr>
                                      <p:to>
                                        <p:strVal val="visible"/>
                                      </p:to>
                                    </p:set>
                                    <p:anim calcmode="lin" valueType="num">
                                      <p:cBhvr>
                                        <p:cTn id="56" dur="250" fill="hold"/>
                                        <p:tgtEl>
                                          <p:spTgt spid="65"/>
                                        </p:tgtEl>
                                        <p:attrNameLst>
                                          <p:attrName>ppt_w</p:attrName>
                                        </p:attrNameLst>
                                      </p:cBhvr>
                                      <p:tavLst>
                                        <p:tav tm="0">
                                          <p:val>
                                            <p:fltVal val="0"/>
                                          </p:val>
                                        </p:tav>
                                        <p:tav tm="100000">
                                          <p:val>
                                            <p:strVal val="#ppt_w"/>
                                          </p:val>
                                        </p:tav>
                                      </p:tavLst>
                                    </p:anim>
                                    <p:anim calcmode="lin" valueType="num">
                                      <p:cBhvr>
                                        <p:cTn id="57" dur="250" fill="hold"/>
                                        <p:tgtEl>
                                          <p:spTgt spid="65"/>
                                        </p:tgtEl>
                                        <p:attrNameLst>
                                          <p:attrName>ppt_h</p:attrName>
                                        </p:attrNameLst>
                                      </p:cBhvr>
                                      <p:tavLst>
                                        <p:tav tm="0">
                                          <p:val>
                                            <p:fltVal val="0"/>
                                          </p:val>
                                        </p:tav>
                                        <p:tav tm="100000">
                                          <p:val>
                                            <p:strVal val="#ppt_h"/>
                                          </p:val>
                                        </p:tav>
                                      </p:tavLst>
                                    </p:anim>
                                    <p:animEffect transition="in" filter="fade">
                                      <p:cBhvr>
                                        <p:cTn id="58" dur="250"/>
                                        <p:tgtEl>
                                          <p:spTgt spid="65"/>
                                        </p:tgtEl>
                                      </p:cBhvr>
                                    </p:animEffect>
                                  </p:childTnLst>
                                </p:cTn>
                              </p:par>
                            </p:childTnLst>
                          </p:cTn>
                        </p:par>
                        <p:par>
                          <p:cTn id="59" fill="hold">
                            <p:stCondLst>
                              <p:cond delay="3750"/>
                            </p:stCondLst>
                            <p:childTnLst>
                              <p:par>
                                <p:cTn id="60" presetID="53" presetClass="entr" presetSubtype="16" fill="hold" grpId="0" nodeType="after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p:cTn id="62" dur="250" fill="hold"/>
                                        <p:tgtEl>
                                          <p:spTgt spid="62"/>
                                        </p:tgtEl>
                                        <p:attrNameLst>
                                          <p:attrName>ppt_w</p:attrName>
                                        </p:attrNameLst>
                                      </p:cBhvr>
                                      <p:tavLst>
                                        <p:tav tm="0">
                                          <p:val>
                                            <p:fltVal val="0"/>
                                          </p:val>
                                        </p:tav>
                                        <p:tav tm="100000">
                                          <p:val>
                                            <p:strVal val="#ppt_w"/>
                                          </p:val>
                                        </p:tav>
                                      </p:tavLst>
                                    </p:anim>
                                    <p:anim calcmode="lin" valueType="num">
                                      <p:cBhvr>
                                        <p:cTn id="63" dur="250" fill="hold"/>
                                        <p:tgtEl>
                                          <p:spTgt spid="62"/>
                                        </p:tgtEl>
                                        <p:attrNameLst>
                                          <p:attrName>ppt_h</p:attrName>
                                        </p:attrNameLst>
                                      </p:cBhvr>
                                      <p:tavLst>
                                        <p:tav tm="0">
                                          <p:val>
                                            <p:fltVal val="0"/>
                                          </p:val>
                                        </p:tav>
                                        <p:tav tm="100000">
                                          <p:val>
                                            <p:strVal val="#ppt_h"/>
                                          </p:val>
                                        </p:tav>
                                      </p:tavLst>
                                    </p:anim>
                                    <p:animEffect transition="in" filter="fade">
                                      <p:cBhvr>
                                        <p:cTn id="64" dur="250"/>
                                        <p:tgtEl>
                                          <p:spTgt spid="62"/>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250"/>
                                        <p:tgtEl>
                                          <p:spTgt spid="57"/>
                                        </p:tgtEl>
                                      </p:cBhvr>
                                    </p:animEffect>
                                  </p:childTnLst>
                                </p:cTn>
                              </p:par>
                            </p:childTnLst>
                          </p:cTn>
                        </p:par>
                        <p:par>
                          <p:cTn id="69" fill="hold">
                            <p:stCondLst>
                              <p:cond delay="4250"/>
                            </p:stCondLst>
                            <p:childTnLst>
                              <p:par>
                                <p:cTn id="70" presetID="53" presetClass="entr" presetSubtype="16" fill="hold" nodeType="after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p:cTn id="72" dur="250" fill="hold"/>
                                        <p:tgtEl>
                                          <p:spTgt spid="69"/>
                                        </p:tgtEl>
                                        <p:attrNameLst>
                                          <p:attrName>ppt_w</p:attrName>
                                        </p:attrNameLst>
                                      </p:cBhvr>
                                      <p:tavLst>
                                        <p:tav tm="0">
                                          <p:val>
                                            <p:fltVal val="0"/>
                                          </p:val>
                                        </p:tav>
                                        <p:tav tm="100000">
                                          <p:val>
                                            <p:strVal val="#ppt_w"/>
                                          </p:val>
                                        </p:tav>
                                      </p:tavLst>
                                    </p:anim>
                                    <p:anim calcmode="lin" valueType="num">
                                      <p:cBhvr>
                                        <p:cTn id="73" dur="250" fill="hold"/>
                                        <p:tgtEl>
                                          <p:spTgt spid="69"/>
                                        </p:tgtEl>
                                        <p:attrNameLst>
                                          <p:attrName>ppt_h</p:attrName>
                                        </p:attrNameLst>
                                      </p:cBhvr>
                                      <p:tavLst>
                                        <p:tav tm="0">
                                          <p:val>
                                            <p:fltVal val="0"/>
                                          </p:val>
                                        </p:tav>
                                        <p:tav tm="100000">
                                          <p:val>
                                            <p:strVal val="#ppt_h"/>
                                          </p:val>
                                        </p:tav>
                                      </p:tavLst>
                                    </p:anim>
                                    <p:animEffect transition="in" filter="fade">
                                      <p:cBhvr>
                                        <p:cTn id="74" dur="250"/>
                                        <p:tgtEl>
                                          <p:spTgt spid="69"/>
                                        </p:tgtEl>
                                      </p:cBhvr>
                                    </p:animEffect>
                                  </p:childTnLst>
                                </p:cTn>
                              </p:par>
                            </p:childTnLst>
                          </p:cTn>
                        </p:par>
                        <p:par>
                          <p:cTn id="75" fill="hold">
                            <p:stCondLst>
                              <p:cond delay="4500"/>
                            </p:stCondLst>
                            <p:childTnLst>
                              <p:par>
                                <p:cTn id="76" presetID="53" presetClass="entr" presetSubtype="16" fill="hold" grpId="0" nodeType="afterEffect">
                                  <p:stCondLst>
                                    <p:cond delay="0"/>
                                  </p:stCondLst>
                                  <p:childTnLst>
                                    <p:set>
                                      <p:cBhvr>
                                        <p:cTn id="77" dur="1" fill="hold">
                                          <p:stCondLst>
                                            <p:cond delay="0"/>
                                          </p:stCondLst>
                                        </p:cTn>
                                        <p:tgtEl>
                                          <p:spTgt spid="63"/>
                                        </p:tgtEl>
                                        <p:attrNameLst>
                                          <p:attrName>style.visibility</p:attrName>
                                        </p:attrNameLst>
                                      </p:cBhvr>
                                      <p:to>
                                        <p:strVal val="visible"/>
                                      </p:to>
                                    </p:set>
                                    <p:anim calcmode="lin" valueType="num">
                                      <p:cBhvr>
                                        <p:cTn id="78" dur="250" fill="hold"/>
                                        <p:tgtEl>
                                          <p:spTgt spid="63"/>
                                        </p:tgtEl>
                                        <p:attrNameLst>
                                          <p:attrName>ppt_w</p:attrName>
                                        </p:attrNameLst>
                                      </p:cBhvr>
                                      <p:tavLst>
                                        <p:tav tm="0">
                                          <p:val>
                                            <p:fltVal val="0"/>
                                          </p:val>
                                        </p:tav>
                                        <p:tav tm="100000">
                                          <p:val>
                                            <p:strVal val="#ppt_w"/>
                                          </p:val>
                                        </p:tav>
                                      </p:tavLst>
                                    </p:anim>
                                    <p:anim calcmode="lin" valueType="num">
                                      <p:cBhvr>
                                        <p:cTn id="79" dur="250" fill="hold"/>
                                        <p:tgtEl>
                                          <p:spTgt spid="63"/>
                                        </p:tgtEl>
                                        <p:attrNameLst>
                                          <p:attrName>ppt_h</p:attrName>
                                        </p:attrNameLst>
                                      </p:cBhvr>
                                      <p:tavLst>
                                        <p:tav tm="0">
                                          <p:val>
                                            <p:fltVal val="0"/>
                                          </p:val>
                                        </p:tav>
                                        <p:tav tm="100000">
                                          <p:val>
                                            <p:strVal val="#ppt_h"/>
                                          </p:val>
                                        </p:tav>
                                      </p:tavLst>
                                    </p:anim>
                                    <p:animEffect transition="in" filter="fade">
                                      <p:cBhvr>
                                        <p:cTn id="80" dur="250"/>
                                        <p:tgtEl>
                                          <p:spTgt spid="63"/>
                                        </p:tgtEl>
                                      </p:cBhvr>
                                    </p:animEffect>
                                  </p:childTnLst>
                                </p:cTn>
                              </p:par>
                            </p:childTnLst>
                          </p:cTn>
                        </p:par>
                        <p:par>
                          <p:cTn id="81" fill="hold">
                            <p:stCondLst>
                              <p:cond delay="4750"/>
                            </p:stCondLst>
                            <p:childTnLst>
                              <p:par>
                                <p:cTn id="82" presetID="22" presetClass="entr" presetSubtype="8" fill="hold" grpId="0" nodeType="after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ipe(left)">
                                      <p:cBhvr>
                                        <p:cTn id="84" dur="250"/>
                                        <p:tgtEl>
                                          <p:spTgt spid="58"/>
                                        </p:tgtEl>
                                      </p:cBhvr>
                                    </p:animEffect>
                                  </p:childTnLst>
                                </p:cTn>
                              </p:par>
                            </p:childTnLst>
                          </p:cTn>
                        </p:par>
                        <p:par>
                          <p:cTn id="85" fill="hold">
                            <p:stCondLst>
                              <p:cond delay="5000"/>
                            </p:stCondLst>
                            <p:childTnLst>
                              <p:par>
                                <p:cTn id="86" presetID="53" presetClass="entr" presetSubtype="16" fill="hold" nodeType="afterEffect">
                                  <p:stCondLst>
                                    <p:cond delay="0"/>
                                  </p:stCondLst>
                                  <p:childTnLst>
                                    <p:set>
                                      <p:cBhvr>
                                        <p:cTn id="87" dur="1" fill="hold">
                                          <p:stCondLst>
                                            <p:cond delay="0"/>
                                          </p:stCondLst>
                                        </p:cTn>
                                        <p:tgtEl>
                                          <p:spTgt spid="73"/>
                                        </p:tgtEl>
                                        <p:attrNameLst>
                                          <p:attrName>style.visibility</p:attrName>
                                        </p:attrNameLst>
                                      </p:cBhvr>
                                      <p:to>
                                        <p:strVal val="visible"/>
                                      </p:to>
                                    </p:set>
                                    <p:anim calcmode="lin" valueType="num">
                                      <p:cBhvr>
                                        <p:cTn id="88" dur="250" fill="hold"/>
                                        <p:tgtEl>
                                          <p:spTgt spid="73"/>
                                        </p:tgtEl>
                                        <p:attrNameLst>
                                          <p:attrName>ppt_w</p:attrName>
                                        </p:attrNameLst>
                                      </p:cBhvr>
                                      <p:tavLst>
                                        <p:tav tm="0">
                                          <p:val>
                                            <p:fltVal val="0"/>
                                          </p:val>
                                        </p:tav>
                                        <p:tav tm="100000">
                                          <p:val>
                                            <p:strVal val="#ppt_w"/>
                                          </p:val>
                                        </p:tav>
                                      </p:tavLst>
                                    </p:anim>
                                    <p:anim calcmode="lin" valueType="num">
                                      <p:cBhvr>
                                        <p:cTn id="89" dur="250" fill="hold"/>
                                        <p:tgtEl>
                                          <p:spTgt spid="73"/>
                                        </p:tgtEl>
                                        <p:attrNameLst>
                                          <p:attrName>ppt_h</p:attrName>
                                        </p:attrNameLst>
                                      </p:cBhvr>
                                      <p:tavLst>
                                        <p:tav tm="0">
                                          <p:val>
                                            <p:fltVal val="0"/>
                                          </p:val>
                                        </p:tav>
                                        <p:tav tm="100000">
                                          <p:val>
                                            <p:strVal val="#ppt_h"/>
                                          </p:val>
                                        </p:tav>
                                      </p:tavLst>
                                    </p:anim>
                                    <p:animEffect transition="in" filter="fade">
                                      <p:cBhvr>
                                        <p:cTn id="90" dur="250"/>
                                        <p:tgtEl>
                                          <p:spTgt spid="73"/>
                                        </p:tgtEl>
                                      </p:cBhvr>
                                    </p:animEffect>
                                  </p:childTnLst>
                                </p:cTn>
                              </p:par>
                            </p:childTnLst>
                          </p:cTn>
                        </p:par>
                        <p:par>
                          <p:cTn id="91" fill="hold">
                            <p:stCondLst>
                              <p:cond delay="5250"/>
                            </p:stCondLst>
                            <p:childTnLst>
                              <p:par>
                                <p:cTn id="92" presetID="53" presetClass="entr" presetSubtype="16" fill="hold" grpId="0" nodeType="afterEffect">
                                  <p:stCondLst>
                                    <p:cond delay="0"/>
                                  </p:stCondLst>
                                  <p:childTnLst>
                                    <p:set>
                                      <p:cBhvr>
                                        <p:cTn id="93" dur="1" fill="hold">
                                          <p:stCondLst>
                                            <p:cond delay="0"/>
                                          </p:stCondLst>
                                        </p:cTn>
                                        <p:tgtEl>
                                          <p:spTgt spid="64"/>
                                        </p:tgtEl>
                                        <p:attrNameLst>
                                          <p:attrName>style.visibility</p:attrName>
                                        </p:attrNameLst>
                                      </p:cBhvr>
                                      <p:to>
                                        <p:strVal val="visible"/>
                                      </p:to>
                                    </p:set>
                                    <p:anim calcmode="lin" valueType="num">
                                      <p:cBhvr>
                                        <p:cTn id="94" dur="250" fill="hold"/>
                                        <p:tgtEl>
                                          <p:spTgt spid="64"/>
                                        </p:tgtEl>
                                        <p:attrNameLst>
                                          <p:attrName>ppt_w</p:attrName>
                                        </p:attrNameLst>
                                      </p:cBhvr>
                                      <p:tavLst>
                                        <p:tav tm="0">
                                          <p:val>
                                            <p:fltVal val="0"/>
                                          </p:val>
                                        </p:tav>
                                        <p:tav tm="100000">
                                          <p:val>
                                            <p:strVal val="#ppt_w"/>
                                          </p:val>
                                        </p:tav>
                                      </p:tavLst>
                                    </p:anim>
                                    <p:anim calcmode="lin" valueType="num">
                                      <p:cBhvr>
                                        <p:cTn id="95" dur="250" fill="hold"/>
                                        <p:tgtEl>
                                          <p:spTgt spid="64"/>
                                        </p:tgtEl>
                                        <p:attrNameLst>
                                          <p:attrName>ppt_h</p:attrName>
                                        </p:attrNameLst>
                                      </p:cBhvr>
                                      <p:tavLst>
                                        <p:tav tm="0">
                                          <p:val>
                                            <p:fltVal val="0"/>
                                          </p:val>
                                        </p:tav>
                                        <p:tav tm="100000">
                                          <p:val>
                                            <p:strVal val="#ppt_h"/>
                                          </p:val>
                                        </p:tav>
                                      </p:tavLst>
                                    </p:anim>
                                    <p:animEffect transition="in" filter="fade">
                                      <p:cBhvr>
                                        <p:cTn id="96" dur="250"/>
                                        <p:tgtEl>
                                          <p:spTgt spid="64"/>
                                        </p:tgtEl>
                                      </p:cBhvr>
                                    </p:animEffect>
                                  </p:childTnLst>
                                </p:cTn>
                              </p:par>
                            </p:childTnLst>
                          </p:cTn>
                        </p:par>
                        <p:par>
                          <p:cTn id="97" fill="hold">
                            <p:stCondLst>
                              <p:cond delay="5500"/>
                            </p:stCondLst>
                            <p:childTnLst>
                              <p:par>
                                <p:cTn id="98" presetID="22" presetClass="entr" presetSubtype="8" fill="hold" grpId="0" nodeType="after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250"/>
                                        <p:tgtEl>
                                          <p:spTgt spid="59"/>
                                        </p:tgtEl>
                                      </p:cBhvr>
                                    </p:animEffect>
                                  </p:childTnLst>
                                </p:cTn>
                              </p:par>
                            </p:childTnLst>
                          </p:cTn>
                        </p:par>
                        <p:par>
                          <p:cTn id="101" fill="hold">
                            <p:stCondLst>
                              <p:cond delay="5750"/>
                            </p:stCondLst>
                            <p:childTnLst>
                              <p:par>
                                <p:cTn id="102" presetID="53" presetClass="entr" presetSubtype="16" fill="hold" nodeType="afterEffect">
                                  <p:stCondLst>
                                    <p:cond delay="0"/>
                                  </p:stCondLst>
                                  <p:childTnLst>
                                    <p:set>
                                      <p:cBhvr>
                                        <p:cTn id="103" dur="1" fill="hold">
                                          <p:stCondLst>
                                            <p:cond delay="0"/>
                                          </p:stCondLst>
                                        </p:cTn>
                                        <p:tgtEl>
                                          <p:spTgt spid="77"/>
                                        </p:tgtEl>
                                        <p:attrNameLst>
                                          <p:attrName>style.visibility</p:attrName>
                                        </p:attrNameLst>
                                      </p:cBhvr>
                                      <p:to>
                                        <p:strVal val="visible"/>
                                      </p:to>
                                    </p:set>
                                    <p:anim calcmode="lin" valueType="num">
                                      <p:cBhvr>
                                        <p:cTn id="104" dur="250" fill="hold"/>
                                        <p:tgtEl>
                                          <p:spTgt spid="77"/>
                                        </p:tgtEl>
                                        <p:attrNameLst>
                                          <p:attrName>ppt_w</p:attrName>
                                        </p:attrNameLst>
                                      </p:cBhvr>
                                      <p:tavLst>
                                        <p:tav tm="0">
                                          <p:val>
                                            <p:fltVal val="0"/>
                                          </p:val>
                                        </p:tav>
                                        <p:tav tm="100000">
                                          <p:val>
                                            <p:strVal val="#ppt_w"/>
                                          </p:val>
                                        </p:tav>
                                      </p:tavLst>
                                    </p:anim>
                                    <p:anim calcmode="lin" valueType="num">
                                      <p:cBhvr>
                                        <p:cTn id="105" dur="250" fill="hold"/>
                                        <p:tgtEl>
                                          <p:spTgt spid="77"/>
                                        </p:tgtEl>
                                        <p:attrNameLst>
                                          <p:attrName>ppt_h</p:attrName>
                                        </p:attrNameLst>
                                      </p:cBhvr>
                                      <p:tavLst>
                                        <p:tav tm="0">
                                          <p:val>
                                            <p:fltVal val="0"/>
                                          </p:val>
                                        </p:tav>
                                        <p:tav tm="100000">
                                          <p:val>
                                            <p:strVal val="#ppt_h"/>
                                          </p:val>
                                        </p:tav>
                                      </p:tavLst>
                                    </p:anim>
                                    <p:animEffect transition="in" filter="fade">
                                      <p:cBhvr>
                                        <p:cTn id="106" dur="250"/>
                                        <p:tgtEl>
                                          <p:spTgt spid="77"/>
                                        </p:tgtEl>
                                      </p:cBhvr>
                                    </p:animEffect>
                                  </p:childTnLst>
                                </p:cTn>
                              </p:par>
                            </p:childTnLst>
                          </p:cTn>
                        </p:par>
                        <p:par>
                          <p:cTn id="107" fill="hold">
                            <p:stCondLst>
                              <p:cond delay="6000"/>
                            </p:stCondLst>
                            <p:childTnLst>
                              <p:par>
                                <p:cTn id="108" presetID="37" presetClass="entr" presetSubtype="0" fill="hold" nodeType="after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anim calcmode="lin" valueType="num">
                                      <p:cBhvr>
                                        <p:cTn id="111" dur="500" fill="hold"/>
                                        <p:tgtEl>
                                          <p:spTgt spid="38"/>
                                        </p:tgtEl>
                                        <p:attrNameLst>
                                          <p:attrName>ppt_x</p:attrName>
                                        </p:attrNameLst>
                                      </p:cBhvr>
                                      <p:tavLst>
                                        <p:tav tm="0">
                                          <p:val>
                                            <p:strVal val="#ppt_x"/>
                                          </p:val>
                                        </p:tav>
                                        <p:tav tm="100000">
                                          <p:val>
                                            <p:strVal val="#ppt_x"/>
                                          </p:val>
                                        </p:tav>
                                      </p:tavLst>
                                    </p:anim>
                                    <p:anim calcmode="lin" valueType="num">
                                      <p:cBhvr>
                                        <p:cTn id="112" dur="450" decel="100000" fill="hold"/>
                                        <p:tgtEl>
                                          <p:spTgt spid="38"/>
                                        </p:tgtEl>
                                        <p:attrNameLst>
                                          <p:attrName>ppt_y</p:attrName>
                                        </p:attrNameLst>
                                      </p:cBhvr>
                                      <p:tavLst>
                                        <p:tav tm="0">
                                          <p:val>
                                            <p:strVal val="#ppt_y+1"/>
                                          </p:val>
                                        </p:tav>
                                        <p:tav tm="100000">
                                          <p:val>
                                            <p:strVal val="#ppt_y-.03"/>
                                          </p:val>
                                        </p:tav>
                                      </p:tavLst>
                                    </p:anim>
                                    <p:anim calcmode="lin" valueType="num">
                                      <p:cBhvr>
                                        <p:cTn id="113" dur="50" accel="100000" fill="hold">
                                          <p:stCondLst>
                                            <p:cond delay="450"/>
                                          </p:stCondLst>
                                        </p:cTn>
                                        <p:tgtEl>
                                          <p:spTgt spid="38"/>
                                        </p:tgtEl>
                                        <p:attrNameLst>
                                          <p:attrName>ppt_y</p:attrName>
                                        </p:attrNameLst>
                                      </p:cBhvr>
                                      <p:tavLst>
                                        <p:tav tm="0">
                                          <p:val>
                                            <p:strVal val="#ppt_y-.03"/>
                                          </p:val>
                                        </p:tav>
                                        <p:tav tm="100000">
                                          <p:val>
                                            <p:strVal val="#ppt_y"/>
                                          </p:val>
                                        </p:tav>
                                      </p:tavLst>
                                    </p:anim>
                                  </p:childTnLst>
                                </p:cTn>
                              </p:par>
                            </p:childTnLst>
                          </p:cTn>
                        </p:par>
                        <p:par>
                          <p:cTn id="114" fill="hold">
                            <p:stCondLst>
                              <p:cond delay="6500"/>
                            </p:stCondLst>
                            <p:childTnLst>
                              <p:par>
                                <p:cTn id="115" presetID="37" presetClass="entr" presetSubtype="0" fill="hold" grpId="0" nodeType="after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fade">
                                      <p:cBhvr>
                                        <p:cTn id="117" dur="500"/>
                                        <p:tgtEl>
                                          <p:spTgt spid="39"/>
                                        </p:tgtEl>
                                      </p:cBhvr>
                                    </p:animEffect>
                                    <p:anim calcmode="lin" valueType="num">
                                      <p:cBhvr>
                                        <p:cTn id="118" dur="500" fill="hold"/>
                                        <p:tgtEl>
                                          <p:spTgt spid="39"/>
                                        </p:tgtEl>
                                        <p:attrNameLst>
                                          <p:attrName>ppt_x</p:attrName>
                                        </p:attrNameLst>
                                      </p:cBhvr>
                                      <p:tavLst>
                                        <p:tav tm="0">
                                          <p:val>
                                            <p:strVal val="#ppt_x"/>
                                          </p:val>
                                        </p:tav>
                                        <p:tav tm="100000">
                                          <p:val>
                                            <p:strVal val="#ppt_x"/>
                                          </p:val>
                                        </p:tav>
                                      </p:tavLst>
                                    </p:anim>
                                    <p:anim calcmode="lin" valueType="num">
                                      <p:cBhvr>
                                        <p:cTn id="119" dur="450" decel="100000" fill="hold"/>
                                        <p:tgtEl>
                                          <p:spTgt spid="39"/>
                                        </p:tgtEl>
                                        <p:attrNameLst>
                                          <p:attrName>ppt_y</p:attrName>
                                        </p:attrNameLst>
                                      </p:cBhvr>
                                      <p:tavLst>
                                        <p:tav tm="0">
                                          <p:val>
                                            <p:strVal val="#ppt_y+1"/>
                                          </p:val>
                                        </p:tav>
                                        <p:tav tm="100000">
                                          <p:val>
                                            <p:strVal val="#ppt_y-.03"/>
                                          </p:val>
                                        </p:tav>
                                      </p:tavLst>
                                    </p:anim>
                                    <p:anim calcmode="lin" valueType="num">
                                      <p:cBhvr>
                                        <p:cTn id="120" dur="50" accel="100000" fill="hold">
                                          <p:stCondLst>
                                            <p:cond delay="450"/>
                                          </p:stCondLst>
                                        </p:cTn>
                                        <p:tgtEl>
                                          <p:spTgt spid="39"/>
                                        </p:tgtEl>
                                        <p:attrNameLst>
                                          <p:attrName>ppt_y</p:attrName>
                                        </p:attrNameLst>
                                      </p:cBhvr>
                                      <p:tavLst>
                                        <p:tav tm="0">
                                          <p:val>
                                            <p:strVal val="#ppt_y-.03"/>
                                          </p:val>
                                        </p:tav>
                                        <p:tav tm="100000">
                                          <p:val>
                                            <p:strVal val="#ppt_y"/>
                                          </p:val>
                                        </p:tav>
                                      </p:tavLst>
                                    </p:anim>
                                  </p:childTnLst>
                                </p:cTn>
                              </p:par>
                            </p:childTnLst>
                          </p:cTn>
                        </p:par>
                        <p:par>
                          <p:cTn id="121" fill="hold">
                            <p:stCondLst>
                              <p:cond delay="7000"/>
                            </p:stCondLst>
                            <p:childTnLst>
                              <p:par>
                                <p:cTn id="122" presetID="37" presetClass="entr" presetSubtype="0" fill="hold" grpId="0" nodeType="afterEffect">
                                  <p:stCondLst>
                                    <p:cond delay="0"/>
                                  </p:stCondLst>
                                  <p:childTnLst>
                                    <p:set>
                                      <p:cBhvr>
                                        <p:cTn id="123" dur="1" fill="hold">
                                          <p:stCondLst>
                                            <p:cond delay="0"/>
                                          </p:stCondLst>
                                        </p:cTn>
                                        <p:tgtEl>
                                          <p:spTgt spid="51"/>
                                        </p:tgtEl>
                                        <p:attrNameLst>
                                          <p:attrName>style.visibility</p:attrName>
                                        </p:attrNameLst>
                                      </p:cBhvr>
                                      <p:to>
                                        <p:strVal val="visible"/>
                                      </p:to>
                                    </p:set>
                                    <p:animEffect transition="in" filter="fade">
                                      <p:cBhvr>
                                        <p:cTn id="124" dur="250"/>
                                        <p:tgtEl>
                                          <p:spTgt spid="51"/>
                                        </p:tgtEl>
                                      </p:cBhvr>
                                    </p:animEffect>
                                    <p:anim calcmode="lin" valueType="num">
                                      <p:cBhvr>
                                        <p:cTn id="125" dur="250" fill="hold"/>
                                        <p:tgtEl>
                                          <p:spTgt spid="51"/>
                                        </p:tgtEl>
                                        <p:attrNameLst>
                                          <p:attrName>ppt_x</p:attrName>
                                        </p:attrNameLst>
                                      </p:cBhvr>
                                      <p:tavLst>
                                        <p:tav tm="0">
                                          <p:val>
                                            <p:strVal val="#ppt_x"/>
                                          </p:val>
                                        </p:tav>
                                        <p:tav tm="100000">
                                          <p:val>
                                            <p:strVal val="#ppt_x"/>
                                          </p:val>
                                        </p:tav>
                                      </p:tavLst>
                                    </p:anim>
                                    <p:anim calcmode="lin" valueType="num">
                                      <p:cBhvr>
                                        <p:cTn id="126" dur="225" decel="100000" fill="hold"/>
                                        <p:tgtEl>
                                          <p:spTgt spid="51"/>
                                        </p:tgtEl>
                                        <p:attrNameLst>
                                          <p:attrName>ppt_y</p:attrName>
                                        </p:attrNameLst>
                                      </p:cBhvr>
                                      <p:tavLst>
                                        <p:tav tm="0">
                                          <p:val>
                                            <p:strVal val="#ppt_y+1"/>
                                          </p:val>
                                        </p:tav>
                                        <p:tav tm="100000">
                                          <p:val>
                                            <p:strVal val="#ppt_y-.03"/>
                                          </p:val>
                                        </p:tav>
                                      </p:tavLst>
                                    </p:anim>
                                    <p:anim calcmode="lin" valueType="num">
                                      <p:cBhvr>
                                        <p:cTn id="127" dur="25" accel="100000" fill="hold">
                                          <p:stCondLst>
                                            <p:cond delay="225"/>
                                          </p:stCondLst>
                                        </p:cTn>
                                        <p:tgtEl>
                                          <p:spTgt spid="51"/>
                                        </p:tgtEl>
                                        <p:attrNameLst>
                                          <p:attrName>ppt_y</p:attrName>
                                        </p:attrNameLst>
                                      </p:cBhvr>
                                      <p:tavLst>
                                        <p:tav tm="0">
                                          <p:val>
                                            <p:strVal val="#ppt_y-.03"/>
                                          </p:val>
                                        </p:tav>
                                        <p:tav tm="100000">
                                          <p:val>
                                            <p:strVal val="#ppt_y"/>
                                          </p:val>
                                        </p:tav>
                                      </p:tavLst>
                                    </p:anim>
                                  </p:childTnLst>
                                </p:cTn>
                              </p:par>
                            </p:childTnLst>
                          </p:cTn>
                        </p:par>
                        <p:par>
                          <p:cTn id="128" fill="hold">
                            <p:stCondLst>
                              <p:cond delay="7250"/>
                            </p:stCondLst>
                            <p:childTnLst>
                              <p:par>
                                <p:cTn id="129" presetID="9" presetClass="entr" presetSubtype="0" fill="hold" grpId="0" nodeType="after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dissolve">
                                      <p:cBhvr>
                                        <p:cTn id="1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1" grpId="0"/>
      <p:bldP spid="52" grpId="0" animBg="1"/>
      <p:bldP spid="53" grpId="0" animBg="1"/>
      <p:bldP spid="54" grpId="0" animBg="1"/>
      <p:bldP spid="55" grpId="0" animBg="1"/>
      <p:bldP spid="56" grpId="0" animBg="1"/>
      <p:bldP spid="57" grpId="0" animBg="1"/>
      <p:bldP spid="58" grpId="0" animBg="1"/>
      <p:bldP spid="59" grpId="0" animBg="1"/>
      <p:bldP spid="60" grpId="0"/>
      <p:bldP spid="61" grpId="0"/>
      <p:bldP spid="62" grpId="0"/>
      <p:bldP spid="63" grpId="0"/>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0" name="Group 1"/>
          <p:cNvGrpSpPr/>
          <p:nvPr/>
        </p:nvGrpSpPr>
        <p:grpSpPr>
          <a:xfrm flipH="1">
            <a:off x="6228184" y="1224107"/>
            <a:ext cx="2962172" cy="3969021"/>
            <a:chOff x="-19499" y="2323926"/>
            <a:chExt cx="4882156" cy="4551069"/>
          </a:xfrm>
        </p:grpSpPr>
        <p:sp>
          <p:nvSpPr>
            <p:cNvPr id="141" name="Right Triangle 221"/>
            <p:cNvSpPr/>
            <p:nvPr/>
          </p:nvSpPr>
          <p:spPr>
            <a:xfrm>
              <a:off x="-19499" y="2323926"/>
              <a:ext cx="4525511" cy="4525511"/>
            </a:xfrm>
            <a:prstGeom prst="rtTriangl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n-ea"/>
              </a:endParaRPr>
            </a:p>
          </p:txBody>
        </p:sp>
        <p:sp>
          <p:nvSpPr>
            <p:cNvPr id="142" name="Right Triangle 219"/>
            <p:cNvSpPr/>
            <p:nvPr/>
          </p:nvSpPr>
          <p:spPr>
            <a:xfrm>
              <a:off x="1075053" y="3087391"/>
              <a:ext cx="3787604" cy="3787604"/>
            </a:xfrm>
            <a:prstGeom prst="rtTriangl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n-ea"/>
              </a:endParaRPr>
            </a:p>
          </p:txBody>
        </p:sp>
        <p:sp>
          <p:nvSpPr>
            <p:cNvPr id="143" name="Right Triangle 10"/>
            <p:cNvSpPr/>
            <p:nvPr/>
          </p:nvSpPr>
          <p:spPr>
            <a:xfrm>
              <a:off x="-6998" y="2575276"/>
              <a:ext cx="4274161" cy="427416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atin typeface="+mn-ea"/>
              </a:endParaRPr>
            </a:p>
          </p:txBody>
        </p:sp>
      </p:gr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cstate="print"/>
          <a:stretch>
            <a:fillRect/>
          </a:stretch>
        </p:blipFill>
        <p:spPr>
          <a:xfrm rot="10800000" flipH="1">
            <a:off x="5292080" y="457546"/>
            <a:ext cx="1523362" cy="52721"/>
          </a:xfrm>
          <a:prstGeom prst="rect">
            <a:avLst/>
          </a:prstGeom>
        </p:spPr>
      </p:pic>
      <p:sp>
        <p:nvSpPr>
          <p:cNvPr id="6" name="FlexibleLine"/>
          <p:cNvSpPr/>
          <p:nvPr/>
        </p:nvSpPr>
        <p:spPr>
          <a:xfrm>
            <a:off x="1550363" y="2317422"/>
            <a:ext cx="1071877" cy="607832"/>
          </a:xfrm>
          <a:custGeom>
            <a:avLst/>
            <a:gdLst/>
            <a:ahLst/>
            <a:cxnLst/>
            <a:rect l="0" t="0" r="0" b="0"/>
            <a:pathLst>
              <a:path w="934800" h="530100" fill="none">
                <a:moveTo>
                  <a:pt x="0" y="0"/>
                </a:moveTo>
                <a:cubicBezTo>
                  <a:pt x="0" y="-238545"/>
                  <a:pt x="514140" y="-530100"/>
                  <a:pt x="934800" y="-530100"/>
                </a:cubicBezTo>
              </a:path>
            </a:pathLst>
          </a:custGeom>
          <a:noFill/>
          <a:ln w="7600" cap="flat">
            <a:solidFill>
              <a:schemeClr val="bg1">
                <a:lumMod val="50000"/>
              </a:schemeClr>
            </a:solidFill>
            <a:prstDash val="dash"/>
            <a:bevel/>
          </a:ln>
        </p:spPr>
      </p:sp>
      <p:sp>
        <p:nvSpPr>
          <p:cNvPr id="7" name="FlexibleLine"/>
          <p:cNvSpPr/>
          <p:nvPr/>
        </p:nvSpPr>
        <p:spPr>
          <a:xfrm>
            <a:off x="1550363" y="2317422"/>
            <a:ext cx="1071877" cy="498902"/>
          </a:xfrm>
          <a:custGeom>
            <a:avLst/>
            <a:gdLst/>
            <a:ahLst/>
            <a:cxnLst/>
            <a:rect l="0" t="0" r="0" b="0"/>
            <a:pathLst>
              <a:path w="934800" h="435100" fill="none">
                <a:moveTo>
                  <a:pt x="0" y="0"/>
                </a:moveTo>
                <a:cubicBezTo>
                  <a:pt x="0" y="195795"/>
                  <a:pt x="514140" y="435100"/>
                  <a:pt x="934800" y="435100"/>
                </a:cubicBezTo>
              </a:path>
            </a:pathLst>
          </a:custGeom>
          <a:noFill/>
          <a:ln w="7600" cap="flat">
            <a:solidFill>
              <a:schemeClr val="bg1">
                <a:lumMod val="50000"/>
              </a:schemeClr>
            </a:solidFill>
            <a:prstDash val="dash"/>
            <a:bevel/>
          </a:ln>
        </p:spPr>
      </p:sp>
      <p:sp>
        <p:nvSpPr>
          <p:cNvPr id="8" name="FlexibleLine"/>
          <p:cNvSpPr/>
          <p:nvPr/>
        </p:nvSpPr>
        <p:spPr>
          <a:xfrm rot="1800000" flipH="1">
            <a:off x="-582489" y="1908850"/>
            <a:ext cx="1924089" cy="888874"/>
          </a:xfrm>
          <a:custGeom>
            <a:avLst/>
            <a:gdLst/>
            <a:ahLst/>
            <a:cxnLst/>
            <a:rect l="0" t="0" r="0" b="0"/>
            <a:pathLst>
              <a:path w="934800" h="775200" fill="none">
                <a:moveTo>
                  <a:pt x="0" y="0"/>
                </a:moveTo>
                <a:cubicBezTo>
                  <a:pt x="0" y="348840"/>
                  <a:pt x="-514140" y="775200"/>
                  <a:pt x="-934800" y="775200"/>
                </a:cubicBezTo>
              </a:path>
            </a:pathLst>
          </a:custGeom>
          <a:noFill/>
          <a:ln w="7600" cap="flat">
            <a:solidFill>
              <a:schemeClr val="bg1">
                <a:lumMod val="50000"/>
              </a:schemeClr>
            </a:solidFill>
            <a:prstDash val="dash"/>
            <a:bevel/>
          </a:ln>
        </p:spPr>
      </p:sp>
      <p:grpSp>
        <p:nvGrpSpPr>
          <p:cNvPr id="10" name="Group 8"/>
          <p:cNvGrpSpPr/>
          <p:nvPr/>
        </p:nvGrpSpPr>
        <p:grpSpPr>
          <a:xfrm>
            <a:off x="3824829" y="1709590"/>
            <a:ext cx="174290" cy="466223"/>
            <a:chOff x="9058971" y="3034893"/>
            <a:chExt cx="232386" cy="621631"/>
          </a:xfrm>
        </p:grpSpPr>
        <p:sp>
          <p:nvSpPr>
            <p:cNvPr id="11" name="FlexibleLine"/>
            <p:cNvSpPr/>
            <p:nvPr/>
          </p:nvSpPr>
          <p:spPr>
            <a:xfrm>
              <a:off x="9058971" y="3034893"/>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sp>
        <p:sp>
          <p:nvSpPr>
            <p:cNvPr id="12" name="FlexibleLine"/>
            <p:cNvSpPr/>
            <p:nvPr/>
          </p:nvSpPr>
          <p:spPr>
            <a:xfrm>
              <a:off x="9058971" y="3034893"/>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sp>
        <p:sp>
          <p:nvSpPr>
            <p:cNvPr id="13" name="FlexibleLine"/>
            <p:cNvSpPr/>
            <p:nvPr/>
          </p:nvSpPr>
          <p:spPr>
            <a:xfrm>
              <a:off x="9058971" y="3034893"/>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sp>
      </p:grpSp>
      <p:grpSp>
        <p:nvGrpSpPr>
          <p:cNvPr id="14" name="Group 9"/>
          <p:cNvGrpSpPr/>
          <p:nvPr/>
        </p:nvGrpSpPr>
        <p:grpSpPr>
          <a:xfrm>
            <a:off x="3868401" y="2816326"/>
            <a:ext cx="174290" cy="466223"/>
            <a:chOff x="9117067" y="4510540"/>
            <a:chExt cx="232386" cy="621631"/>
          </a:xfrm>
        </p:grpSpPr>
        <p:sp>
          <p:nvSpPr>
            <p:cNvPr id="15" name="FlexibleLine"/>
            <p:cNvSpPr/>
            <p:nvPr/>
          </p:nvSpPr>
          <p:spPr>
            <a:xfrm>
              <a:off x="9117067" y="4510540"/>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sp>
        <p:sp>
          <p:nvSpPr>
            <p:cNvPr id="16" name="FlexibleLine"/>
            <p:cNvSpPr/>
            <p:nvPr/>
          </p:nvSpPr>
          <p:spPr>
            <a:xfrm>
              <a:off x="9117067" y="4510540"/>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sp>
        <p:sp>
          <p:nvSpPr>
            <p:cNvPr id="17" name="FlexibleLine"/>
            <p:cNvSpPr/>
            <p:nvPr/>
          </p:nvSpPr>
          <p:spPr>
            <a:xfrm>
              <a:off x="9117067" y="4510540"/>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sp>
      </p:grpSp>
      <p:sp>
        <p:nvSpPr>
          <p:cNvPr id="51" name="Freeform 246"/>
          <p:cNvSpPr/>
          <p:nvPr/>
        </p:nvSpPr>
        <p:spPr>
          <a:xfrm>
            <a:off x="3999118" y="1243367"/>
            <a:ext cx="854016" cy="252719"/>
          </a:xfrm>
          <a:custGeom>
            <a:avLst/>
            <a:gdLst/>
            <a:ahLst/>
            <a:cxnLst/>
            <a:rect l="0" t="0" r="0" b="0"/>
            <a:pathLst>
              <a:path w="744800" h="220400" fill="none">
                <a:moveTo>
                  <a:pt x="0" y="220400"/>
                </a:moveTo>
                <a:lnTo>
                  <a:pt x="7448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52" name="Text 4673"/>
          <p:cNvSpPr txBox="1"/>
          <p:nvPr/>
        </p:nvSpPr>
        <p:spPr>
          <a:xfrm>
            <a:off x="4080746" y="1269510"/>
            <a:ext cx="67748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3" name="Freeform 244"/>
          <p:cNvSpPr/>
          <p:nvPr/>
        </p:nvSpPr>
        <p:spPr>
          <a:xfrm>
            <a:off x="3999123" y="1583231"/>
            <a:ext cx="1385597" cy="252719"/>
          </a:xfrm>
          <a:custGeom>
            <a:avLst/>
            <a:gdLst/>
            <a:ahLst/>
            <a:cxnLst/>
            <a:rect l="0" t="0" r="0" b="0"/>
            <a:pathLst>
              <a:path w="1208400" h="220400" fill="none">
                <a:moveTo>
                  <a:pt x="0" y="220400"/>
                </a:moveTo>
                <a:lnTo>
                  <a:pt x="12084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54" name="Text 4674"/>
          <p:cNvSpPr txBox="1"/>
          <p:nvPr/>
        </p:nvSpPr>
        <p:spPr>
          <a:xfrm>
            <a:off x="4080744" y="1609374"/>
            <a:ext cx="1087549"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5" name="Freeform 242"/>
          <p:cNvSpPr/>
          <p:nvPr/>
        </p:nvSpPr>
        <p:spPr>
          <a:xfrm>
            <a:off x="3999122" y="1923094"/>
            <a:ext cx="1272309" cy="252719"/>
          </a:xfrm>
          <a:custGeom>
            <a:avLst/>
            <a:gdLst/>
            <a:ahLst/>
            <a:cxnLst/>
            <a:rect l="0" t="0" r="0" b="0"/>
            <a:pathLst>
              <a:path w="1109600" h="220400" fill="none">
                <a:moveTo>
                  <a:pt x="0" y="220400"/>
                </a:moveTo>
                <a:lnTo>
                  <a:pt x="1109600" y="220400"/>
                </a:lnTo>
              </a:path>
            </a:pathLst>
          </a:custGeom>
          <a:gradFill>
            <a:gsLst>
              <a:gs pos="0">
                <a:srgbClr val="E7F5FB"/>
              </a:gs>
              <a:gs pos="50000">
                <a:srgbClr val="CFEBF7"/>
              </a:gs>
              <a:gs pos="100000">
                <a:srgbClr val="B7E2F3"/>
              </a:gs>
            </a:gsLst>
            <a:lin ang="5400000" scaled="0"/>
          </a:gradFill>
          <a:ln w="22800" cap="flat">
            <a:solidFill>
              <a:schemeClr val="accent2"/>
            </a:solidFill>
            <a:bevel/>
            <a:tailEnd type="oval"/>
          </a:ln>
          <a:effectLst/>
        </p:spPr>
      </p:sp>
      <p:sp>
        <p:nvSpPr>
          <p:cNvPr id="56" name="Text 4675"/>
          <p:cNvSpPr txBox="1"/>
          <p:nvPr/>
        </p:nvSpPr>
        <p:spPr>
          <a:xfrm>
            <a:off x="4080746" y="1949235"/>
            <a:ext cx="967357"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7" name="Freeform 240"/>
          <p:cNvSpPr/>
          <p:nvPr/>
        </p:nvSpPr>
        <p:spPr>
          <a:xfrm>
            <a:off x="4042695" y="2350102"/>
            <a:ext cx="1969465" cy="252719"/>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58" name="Text 4676"/>
          <p:cNvSpPr txBox="1"/>
          <p:nvPr/>
        </p:nvSpPr>
        <p:spPr>
          <a:xfrm>
            <a:off x="4124319" y="2376243"/>
            <a:ext cx="158837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59" name="Freeform 238"/>
          <p:cNvSpPr/>
          <p:nvPr/>
        </p:nvSpPr>
        <p:spPr>
          <a:xfrm>
            <a:off x="4042691" y="2689966"/>
            <a:ext cx="1891036" cy="252719"/>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60" name="Text 4677"/>
          <p:cNvSpPr txBox="1"/>
          <p:nvPr/>
        </p:nvSpPr>
        <p:spPr>
          <a:xfrm>
            <a:off x="4124316" y="2716107"/>
            <a:ext cx="153181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61" name="Freeform 236"/>
          <p:cNvSpPr/>
          <p:nvPr/>
        </p:nvSpPr>
        <p:spPr>
          <a:xfrm>
            <a:off x="4042691" y="3029829"/>
            <a:ext cx="1315882" cy="252719"/>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4"/>
            </a:solidFill>
            <a:bevel/>
            <a:tailEnd type="oval"/>
          </a:ln>
          <a:effectLst/>
        </p:spPr>
      </p:sp>
      <p:sp>
        <p:nvSpPr>
          <p:cNvPr id="62" name="Text 4678"/>
          <p:cNvSpPr txBox="1"/>
          <p:nvPr/>
        </p:nvSpPr>
        <p:spPr>
          <a:xfrm>
            <a:off x="4124314" y="3055971"/>
            <a:ext cx="990254"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grpSp>
        <p:nvGrpSpPr>
          <p:cNvPr id="77" name="组合 76"/>
          <p:cNvGrpSpPr/>
          <p:nvPr/>
        </p:nvGrpSpPr>
        <p:grpSpPr>
          <a:xfrm>
            <a:off x="1679560" y="3478053"/>
            <a:ext cx="1062320" cy="1011474"/>
            <a:chOff x="2226588" y="2112361"/>
            <a:chExt cx="997900" cy="950136"/>
          </a:xfrm>
        </p:grpSpPr>
        <p:grpSp>
          <p:nvGrpSpPr>
            <p:cNvPr id="78" name="组合 77"/>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81" name="椭圆 8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79" name="TextBox 78"/>
            <p:cNvSpPr txBox="1"/>
            <p:nvPr/>
          </p:nvSpPr>
          <p:spPr>
            <a:xfrm>
              <a:off x="2226588" y="2324683"/>
              <a:ext cx="997900" cy="520402"/>
            </a:xfrm>
            <a:prstGeom prst="rect">
              <a:avLst/>
            </a:prstGeom>
            <a:noFill/>
          </p:spPr>
          <p:txBody>
            <a:bodyPr wrap="square" lIns="0" tIns="0" rIns="0" bIns="0" rtlCol="0">
              <a:spAutoFit/>
            </a:bodyPr>
            <a:lstStyle/>
            <a:p>
              <a:pPr algn="ctr"/>
              <a:r>
                <a:rPr lang="zh-CN" altLang="en-US" b="1" dirty="0" smtClean="0">
                  <a:solidFill>
                    <a:schemeClr val="accent5"/>
                  </a:solidFill>
                  <a:latin typeface="微软雅黑" pitchFamily="34" charset="-122"/>
                  <a:ea typeface="微软雅黑" pitchFamily="34" charset="-122"/>
                </a:rPr>
                <a:t>创新</a:t>
              </a:r>
              <a:endParaRPr lang="en-US" altLang="zh-CN" b="1" dirty="0" smtClean="0">
                <a:solidFill>
                  <a:schemeClr val="accent5"/>
                </a:solidFill>
                <a:latin typeface="微软雅黑" pitchFamily="34" charset="-122"/>
                <a:ea typeface="微软雅黑" pitchFamily="34" charset="-122"/>
              </a:endParaRPr>
            </a:p>
            <a:p>
              <a:pPr algn="ctr"/>
              <a:r>
                <a:rPr lang="zh-CN" altLang="en-US" b="1" dirty="0" smtClean="0">
                  <a:solidFill>
                    <a:schemeClr val="accent5"/>
                  </a:solidFill>
                  <a:latin typeface="微软雅黑" pitchFamily="34" charset="-122"/>
                  <a:ea typeface="微软雅黑" pitchFamily="34" charset="-122"/>
                </a:rPr>
                <a:t>规划</a:t>
              </a:r>
              <a:endParaRPr lang="zh-CN" altLang="en-US" b="1" dirty="0">
                <a:solidFill>
                  <a:schemeClr val="accent5"/>
                </a:solidFill>
                <a:latin typeface="微软雅黑" pitchFamily="34" charset="-122"/>
                <a:ea typeface="微软雅黑" pitchFamily="34" charset="-122"/>
              </a:endParaRPr>
            </a:p>
          </p:txBody>
        </p:sp>
      </p:grpSp>
      <p:grpSp>
        <p:nvGrpSpPr>
          <p:cNvPr id="82" name="组合 81"/>
          <p:cNvGrpSpPr/>
          <p:nvPr/>
        </p:nvGrpSpPr>
        <p:grpSpPr>
          <a:xfrm>
            <a:off x="619184" y="1558528"/>
            <a:ext cx="1631493" cy="1631493"/>
            <a:chOff x="1403648" y="1115468"/>
            <a:chExt cx="1294414" cy="1294414"/>
          </a:xfrm>
        </p:grpSpPr>
        <p:sp>
          <p:nvSpPr>
            <p:cNvPr id="83" name="椭圆 82"/>
            <p:cNvSpPr/>
            <p:nvPr/>
          </p:nvSpPr>
          <p:spPr>
            <a:xfrm>
              <a:off x="1539485" y="1259632"/>
              <a:ext cx="1022740" cy="10227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endParaRPr>
            </a:p>
          </p:txBody>
        </p:sp>
        <p:grpSp>
          <p:nvGrpSpPr>
            <p:cNvPr id="84" name="组合 83"/>
            <p:cNvGrpSpPr/>
            <p:nvPr/>
          </p:nvGrpSpPr>
          <p:grpSpPr>
            <a:xfrm>
              <a:off x="1403648" y="1115468"/>
              <a:ext cx="1294414" cy="1294414"/>
              <a:chOff x="2555776" y="915566"/>
              <a:chExt cx="1944216" cy="1944216"/>
            </a:xfrm>
            <a:effectLst>
              <a:outerShdw blurRad="63500" dist="50800" dir="8100000" algn="tr" rotWithShape="0">
                <a:prstClr val="black">
                  <a:alpha val="35000"/>
                </a:prstClr>
              </a:outerShdw>
            </a:effectLst>
          </p:grpSpPr>
          <p:sp>
            <p:nvSpPr>
              <p:cNvPr id="86" name="同心圆 85"/>
              <p:cNvSpPr/>
              <p:nvPr/>
            </p:nvSpPr>
            <p:spPr>
              <a:xfrm>
                <a:off x="2555776" y="915566"/>
                <a:ext cx="1944216" cy="1944216"/>
              </a:xfrm>
              <a:prstGeom prst="donut">
                <a:avLst>
                  <a:gd name="adj" fmla="val 10097"/>
                </a:avLst>
              </a:prstGeom>
              <a:gradFill flip="none" rotWithShape="1">
                <a:gsLst>
                  <a:gs pos="0">
                    <a:schemeClr val="bg1"/>
                  </a:gs>
                  <a:gs pos="100000">
                    <a:schemeClr val="bg1">
                      <a:lumMod val="85000"/>
                    </a:schemeClr>
                  </a:gs>
                </a:gsLst>
                <a:lin ang="81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sp>
            <p:nvSpPr>
              <p:cNvPr id="87" name="同心圆 86"/>
              <p:cNvSpPr/>
              <p:nvPr/>
            </p:nvSpPr>
            <p:spPr>
              <a:xfrm>
                <a:off x="2733335" y="1093125"/>
                <a:ext cx="1589098" cy="1589098"/>
              </a:xfrm>
              <a:prstGeom prst="donut">
                <a:avLst>
                  <a:gd name="adj" fmla="val 12059"/>
                </a:avLst>
              </a:prstGeom>
              <a:gradFill flip="none" rotWithShape="1">
                <a:gsLst>
                  <a:gs pos="0">
                    <a:schemeClr val="bg1"/>
                  </a:gs>
                  <a:gs pos="100000">
                    <a:schemeClr val="bg1">
                      <a:lumMod val="85000"/>
                    </a:schemeClr>
                  </a:gs>
                </a:gsLst>
                <a:lin ang="162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chemeClr val="tx1"/>
                  </a:solidFill>
                  <a:latin typeface="微软雅黑" panose="020B0503020204020204" pitchFamily="34" charset="-122"/>
                  <a:ea typeface="微软雅黑" panose="020B0503020204020204" pitchFamily="34" charset="-122"/>
                </a:endParaRPr>
              </a:p>
            </p:txBody>
          </p:sp>
        </p:grpSp>
        <p:sp>
          <p:nvSpPr>
            <p:cNvPr id="85" name="TextBox 84"/>
            <p:cNvSpPr txBox="1"/>
            <p:nvPr/>
          </p:nvSpPr>
          <p:spPr>
            <a:xfrm>
              <a:off x="1680424" y="1418288"/>
              <a:ext cx="725958" cy="659307"/>
            </a:xfrm>
            <a:prstGeom prst="rect">
              <a:avLst/>
            </a:prstGeom>
            <a:noFill/>
          </p:spPr>
          <p:txBody>
            <a:bodyPr wrap="square" rtlCol="0">
              <a:spAutoFit/>
            </a:bodyPr>
            <a:lstStyle>
              <a:defPPr>
                <a:defRPr lang="zh-CN"/>
              </a:defPPr>
              <a:lvl1pPr algn="ctr">
                <a:defRPr sz="1600" b="1">
                  <a:solidFill>
                    <a:schemeClr val="tx1">
                      <a:lumMod val="65000"/>
                      <a:lumOff val="35000"/>
                    </a:schemeClr>
                  </a:solidFill>
                  <a:effectLst>
                    <a:innerShdw blurRad="63500" dist="50800" dir="13500000">
                      <a:prstClr val="black">
                        <a:alpha val="50000"/>
                      </a:prstClr>
                    </a:innerShdw>
                  </a:effectLst>
                </a:defRPr>
              </a:lvl1pPr>
            </a:lstStyle>
            <a:p>
              <a:r>
                <a:rPr lang="zh-CN" altLang="en-US" sz="2400" dirty="0" smtClean="0">
                  <a:solidFill>
                    <a:schemeClr val="bg1"/>
                  </a:solidFill>
                  <a:effectLst/>
                  <a:latin typeface="微软雅黑" panose="020B0503020204020204" pitchFamily="34" charset="-122"/>
                  <a:ea typeface="微软雅黑" panose="020B0503020204020204" pitchFamily="34" charset="-122"/>
                </a:rPr>
                <a:t>市场策略</a:t>
              </a:r>
              <a:endParaRPr lang="zh-CN" altLang="en-US" sz="2400" dirty="0">
                <a:solidFill>
                  <a:schemeClr val="bg1"/>
                </a:solidFill>
                <a:effectLst/>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2738971" y="1203598"/>
            <a:ext cx="951862" cy="906303"/>
            <a:chOff x="2226588" y="2112361"/>
            <a:chExt cx="997900" cy="950136"/>
          </a:xfrm>
        </p:grpSpPr>
        <p:grpSp>
          <p:nvGrpSpPr>
            <p:cNvPr id="94" name="组合 93"/>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96" name="同心圆 9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97" name="椭圆 9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95" name="TextBox 94"/>
            <p:cNvSpPr txBox="1"/>
            <p:nvPr/>
          </p:nvSpPr>
          <p:spPr>
            <a:xfrm>
              <a:off x="2226588" y="2324683"/>
              <a:ext cx="997900" cy="580792"/>
            </a:xfrm>
            <a:prstGeom prst="rect">
              <a:avLst/>
            </a:prstGeom>
            <a:noFill/>
          </p:spPr>
          <p:txBody>
            <a:bodyPr wrap="square" lIns="0" tIns="0" rIns="0" bIns="0" rtlCol="0">
              <a:spAutoFit/>
            </a:bodyPr>
            <a:lstStyle/>
            <a:p>
              <a:pPr algn="ctr"/>
              <a:r>
                <a:rPr lang="zh-CN" altLang="en-US" b="1" dirty="0" smtClean="0">
                  <a:solidFill>
                    <a:schemeClr val="accent2"/>
                  </a:solidFill>
                  <a:latin typeface="微软雅黑" pitchFamily="34" charset="-122"/>
                  <a:ea typeface="微软雅黑" pitchFamily="34" charset="-122"/>
                </a:rPr>
                <a:t>销售</a:t>
              </a:r>
              <a:endParaRPr lang="en-US" altLang="zh-CN" b="1" dirty="0" smtClean="0">
                <a:solidFill>
                  <a:schemeClr val="accent2"/>
                </a:solidFill>
                <a:latin typeface="微软雅黑" pitchFamily="34" charset="-122"/>
                <a:ea typeface="微软雅黑" pitchFamily="34" charset="-122"/>
              </a:endParaRPr>
            </a:p>
            <a:p>
              <a:pPr algn="ctr"/>
              <a:r>
                <a:rPr lang="zh-CN" altLang="en-US" b="1" dirty="0" smtClean="0">
                  <a:solidFill>
                    <a:schemeClr val="accent2"/>
                  </a:solidFill>
                  <a:latin typeface="微软雅黑" pitchFamily="34" charset="-122"/>
                  <a:ea typeface="微软雅黑" pitchFamily="34" charset="-122"/>
                </a:rPr>
                <a:t>方向</a:t>
              </a:r>
              <a:endParaRPr lang="zh-CN" altLang="en-US" b="1" dirty="0">
                <a:solidFill>
                  <a:schemeClr val="accent2"/>
                </a:solidFill>
                <a:latin typeface="微软雅黑" pitchFamily="34" charset="-122"/>
                <a:ea typeface="微软雅黑" pitchFamily="34" charset="-122"/>
              </a:endParaRPr>
            </a:p>
          </p:txBody>
        </p:sp>
      </p:grpSp>
      <p:grpSp>
        <p:nvGrpSpPr>
          <p:cNvPr id="109" name="组合 108"/>
          <p:cNvGrpSpPr/>
          <p:nvPr/>
        </p:nvGrpSpPr>
        <p:grpSpPr>
          <a:xfrm>
            <a:off x="2514498" y="2400208"/>
            <a:ext cx="1062320" cy="1011474"/>
            <a:chOff x="2226588" y="2112361"/>
            <a:chExt cx="997900" cy="950136"/>
          </a:xfrm>
        </p:grpSpPr>
        <p:grpSp>
          <p:nvGrpSpPr>
            <p:cNvPr id="110" name="组合 109"/>
            <p:cNvGrpSpPr/>
            <p:nvPr/>
          </p:nvGrpSpPr>
          <p:grpSpPr>
            <a:xfrm>
              <a:off x="2258730" y="2112361"/>
              <a:ext cx="950138" cy="950136"/>
              <a:chOff x="304800" y="673100"/>
              <a:chExt cx="4000500" cy="4000500"/>
            </a:xfrm>
            <a:effectLst>
              <a:outerShdw blurRad="444500" dist="254000" dir="8100000" algn="tr" rotWithShape="0">
                <a:prstClr val="black">
                  <a:alpha val="50000"/>
                </a:prstClr>
              </a:outerShdw>
            </a:effectLst>
          </p:grpSpPr>
          <p:sp>
            <p:nvSpPr>
              <p:cNvPr id="112" name="同心圆 11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chemeClr val="tx1"/>
                  </a:solidFill>
                </a:endParaRPr>
              </a:p>
            </p:txBody>
          </p:sp>
          <p:sp>
            <p:nvSpPr>
              <p:cNvPr id="113" name="椭圆 11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p>
            </p:txBody>
          </p:sp>
        </p:grpSp>
        <p:sp>
          <p:nvSpPr>
            <p:cNvPr id="111" name="TextBox 110"/>
            <p:cNvSpPr txBox="1"/>
            <p:nvPr/>
          </p:nvSpPr>
          <p:spPr>
            <a:xfrm>
              <a:off x="2226588" y="2324683"/>
              <a:ext cx="997900" cy="520402"/>
            </a:xfrm>
            <a:prstGeom prst="rect">
              <a:avLst/>
            </a:prstGeom>
            <a:noFill/>
          </p:spPr>
          <p:txBody>
            <a:bodyPr wrap="square" lIns="0" tIns="0" rIns="0" bIns="0" rtlCol="0">
              <a:spAutoFit/>
            </a:bodyPr>
            <a:lstStyle/>
            <a:p>
              <a:pPr algn="ctr"/>
              <a:r>
                <a:rPr lang="zh-CN" altLang="en-US" b="1" dirty="0" smtClean="0">
                  <a:solidFill>
                    <a:schemeClr val="accent4"/>
                  </a:solidFill>
                  <a:latin typeface="微软雅黑" pitchFamily="34" charset="-122"/>
                  <a:ea typeface="微软雅黑" pitchFamily="34" charset="-122"/>
                </a:rPr>
                <a:t>产品</a:t>
              </a:r>
              <a:endParaRPr lang="en-US" altLang="zh-CN" b="1" dirty="0" smtClean="0">
                <a:solidFill>
                  <a:schemeClr val="accent4"/>
                </a:solidFill>
                <a:latin typeface="微软雅黑" pitchFamily="34" charset="-122"/>
                <a:ea typeface="微软雅黑" pitchFamily="34" charset="-122"/>
              </a:endParaRPr>
            </a:p>
            <a:p>
              <a:pPr algn="ctr"/>
              <a:r>
                <a:rPr lang="zh-CN" altLang="en-US" b="1" dirty="0" smtClean="0">
                  <a:solidFill>
                    <a:schemeClr val="accent4"/>
                  </a:solidFill>
                  <a:latin typeface="微软雅黑" pitchFamily="34" charset="-122"/>
                  <a:ea typeface="微软雅黑" pitchFamily="34" charset="-122"/>
                </a:rPr>
                <a:t>计</a:t>
              </a:r>
              <a:r>
                <a:rPr lang="zh-CN" altLang="en-US" b="1" dirty="0">
                  <a:solidFill>
                    <a:schemeClr val="accent4"/>
                  </a:solidFill>
                  <a:latin typeface="微软雅黑" pitchFamily="34" charset="-122"/>
                  <a:ea typeface="微软雅黑" pitchFamily="34" charset="-122"/>
                </a:rPr>
                <a:t>划</a:t>
              </a:r>
            </a:p>
          </p:txBody>
        </p:sp>
      </p:grpSp>
      <p:grpSp>
        <p:nvGrpSpPr>
          <p:cNvPr id="129" name="Group 9"/>
          <p:cNvGrpSpPr/>
          <p:nvPr/>
        </p:nvGrpSpPr>
        <p:grpSpPr>
          <a:xfrm>
            <a:off x="2815600" y="4088295"/>
            <a:ext cx="174290" cy="466223"/>
            <a:chOff x="9117067" y="4510540"/>
            <a:chExt cx="232386" cy="621631"/>
          </a:xfrm>
        </p:grpSpPr>
        <p:sp>
          <p:nvSpPr>
            <p:cNvPr id="130" name="FlexibleLine"/>
            <p:cNvSpPr/>
            <p:nvPr/>
          </p:nvSpPr>
          <p:spPr>
            <a:xfrm>
              <a:off x="9117067" y="4510540"/>
              <a:ext cx="232386" cy="284672"/>
            </a:xfrm>
            <a:custGeom>
              <a:avLst/>
              <a:gdLst/>
              <a:ahLst/>
              <a:cxnLst/>
              <a:rect l="0" t="0" r="0" b="0"/>
              <a:pathLst>
                <a:path w="152000" h="186200" fill="none">
                  <a:moveTo>
                    <a:pt x="0" y="0"/>
                  </a:moveTo>
                  <a:lnTo>
                    <a:pt x="60800" y="0"/>
                  </a:lnTo>
                  <a:lnTo>
                    <a:pt x="60800" y="-140600"/>
                  </a:lnTo>
                  <a:cubicBezTo>
                    <a:pt x="60800" y="-167960"/>
                    <a:pt x="79040" y="-186200"/>
                    <a:pt x="106400" y="-186200"/>
                  </a:cubicBezTo>
                  <a:lnTo>
                    <a:pt x="152000" y="-186200"/>
                  </a:lnTo>
                </a:path>
              </a:pathLst>
            </a:custGeom>
            <a:noFill/>
            <a:ln w="7600" cap="flat">
              <a:solidFill>
                <a:schemeClr val="bg1">
                  <a:lumMod val="50000"/>
                </a:schemeClr>
              </a:solidFill>
              <a:bevel/>
            </a:ln>
          </p:spPr>
        </p:sp>
        <p:sp>
          <p:nvSpPr>
            <p:cNvPr id="131" name="FlexibleLine"/>
            <p:cNvSpPr/>
            <p:nvPr/>
          </p:nvSpPr>
          <p:spPr>
            <a:xfrm>
              <a:off x="9117067" y="4510540"/>
              <a:ext cx="232386" cy="168480"/>
            </a:xfrm>
            <a:custGeom>
              <a:avLst/>
              <a:gdLst/>
              <a:ahLst/>
              <a:cxnLst/>
              <a:rect l="0" t="0" r="0" b="0"/>
              <a:pathLst>
                <a:path w="152000" h="110200" fill="none">
                  <a:moveTo>
                    <a:pt x="0" y="0"/>
                  </a:moveTo>
                  <a:lnTo>
                    <a:pt x="60800" y="0"/>
                  </a:lnTo>
                  <a:lnTo>
                    <a:pt x="60800" y="64600"/>
                  </a:lnTo>
                  <a:cubicBezTo>
                    <a:pt x="60800" y="91960"/>
                    <a:pt x="79040" y="110200"/>
                    <a:pt x="106400" y="110200"/>
                  </a:cubicBezTo>
                  <a:lnTo>
                    <a:pt x="152000" y="110200"/>
                  </a:lnTo>
                </a:path>
              </a:pathLst>
            </a:custGeom>
            <a:noFill/>
            <a:ln w="7600" cap="flat">
              <a:solidFill>
                <a:schemeClr val="bg1">
                  <a:lumMod val="50000"/>
                </a:schemeClr>
              </a:solidFill>
              <a:bevel/>
            </a:ln>
          </p:spPr>
        </p:sp>
        <p:sp>
          <p:nvSpPr>
            <p:cNvPr id="132" name="FlexibleLine"/>
            <p:cNvSpPr/>
            <p:nvPr/>
          </p:nvSpPr>
          <p:spPr>
            <a:xfrm>
              <a:off x="9117067" y="4510540"/>
              <a:ext cx="232386" cy="621631"/>
            </a:xfrm>
            <a:custGeom>
              <a:avLst/>
              <a:gdLst/>
              <a:ahLst/>
              <a:cxnLst/>
              <a:rect l="0" t="0" r="0" b="0"/>
              <a:pathLst>
                <a:path w="152000" h="406600" fill="none">
                  <a:moveTo>
                    <a:pt x="0" y="0"/>
                  </a:moveTo>
                  <a:lnTo>
                    <a:pt x="60800" y="0"/>
                  </a:lnTo>
                  <a:lnTo>
                    <a:pt x="60800" y="361000"/>
                  </a:lnTo>
                  <a:cubicBezTo>
                    <a:pt x="60800" y="388360"/>
                    <a:pt x="79040" y="406600"/>
                    <a:pt x="106400" y="406600"/>
                  </a:cubicBezTo>
                  <a:lnTo>
                    <a:pt x="152000" y="406600"/>
                  </a:lnTo>
                </a:path>
              </a:pathLst>
            </a:custGeom>
            <a:noFill/>
            <a:ln w="7600" cap="flat">
              <a:solidFill>
                <a:schemeClr val="bg1">
                  <a:lumMod val="50000"/>
                </a:schemeClr>
              </a:solidFill>
              <a:bevel/>
            </a:ln>
          </p:spPr>
        </p:sp>
      </p:grpSp>
      <p:sp>
        <p:nvSpPr>
          <p:cNvPr id="133" name="Freeform 240"/>
          <p:cNvSpPr/>
          <p:nvPr/>
        </p:nvSpPr>
        <p:spPr>
          <a:xfrm>
            <a:off x="2989894" y="3622071"/>
            <a:ext cx="1969465" cy="252719"/>
          </a:xfrm>
          <a:custGeom>
            <a:avLst/>
            <a:gdLst/>
            <a:ahLst/>
            <a:cxnLst/>
            <a:rect l="0" t="0" r="0" b="0"/>
            <a:pathLst>
              <a:path w="1717600" h="220400" fill="none">
                <a:moveTo>
                  <a:pt x="0" y="220400"/>
                </a:moveTo>
                <a:lnTo>
                  <a:pt x="171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34" name="Text 4676"/>
          <p:cNvSpPr txBox="1"/>
          <p:nvPr/>
        </p:nvSpPr>
        <p:spPr>
          <a:xfrm>
            <a:off x="3071518" y="3648213"/>
            <a:ext cx="158837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135" name="Freeform 238"/>
          <p:cNvSpPr/>
          <p:nvPr/>
        </p:nvSpPr>
        <p:spPr>
          <a:xfrm>
            <a:off x="2989890" y="3961935"/>
            <a:ext cx="1891036" cy="252719"/>
          </a:xfrm>
          <a:custGeom>
            <a:avLst/>
            <a:gdLst/>
            <a:ahLst/>
            <a:cxnLst/>
            <a:rect l="0" t="0" r="0" b="0"/>
            <a:pathLst>
              <a:path w="1649200" h="220400" fill="none">
                <a:moveTo>
                  <a:pt x="0" y="220400"/>
                </a:moveTo>
                <a:lnTo>
                  <a:pt x="16492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36" name="Text 4677"/>
          <p:cNvSpPr txBox="1"/>
          <p:nvPr/>
        </p:nvSpPr>
        <p:spPr>
          <a:xfrm>
            <a:off x="3071514" y="3988077"/>
            <a:ext cx="1531813"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sp>
        <p:nvSpPr>
          <p:cNvPr id="137" name="Freeform 236"/>
          <p:cNvSpPr/>
          <p:nvPr/>
        </p:nvSpPr>
        <p:spPr>
          <a:xfrm>
            <a:off x="2989890" y="4301798"/>
            <a:ext cx="1315882" cy="252719"/>
          </a:xfrm>
          <a:custGeom>
            <a:avLst/>
            <a:gdLst/>
            <a:ahLst/>
            <a:cxnLst/>
            <a:rect l="0" t="0" r="0" b="0"/>
            <a:pathLst>
              <a:path w="1147600" h="220400" fill="none">
                <a:moveTo>
                  <a:pt x="0" y="220400"/>
                </a:moveTo>
                <a:lnTo>
                  <a:pt x="1147600" y="220400"/>
                </a:lnTo>
              </a:path>
            </a:pathLst>
          </a:custGeom>
          <a:gradFill>
            <a:gsLst>
              <a:gs pos="0">
                <a:srgbClr val="E7F5FB"/>
              </a:gs>
              <a:gs pos="50000">
                <a:srgbClr val="CFEBF7"/>
              </a:gs>
              <a:gs pos="100000">
                <a:srgbClr val="B7E2F3"/>
              </a:gs>
            </a:gsLst>
            <a:lin ang="5400000" scaled="0"/>
          </a:gradFill>
          <a:ln w="22800" cap="flat">
            <a:solidFill>
              <a:schemeClr val="accent5"/>
            </a:solidFill>
            <a:bevel/>
            <a:tailEnd type="oval"/>
          </a:ln>
          <a:effectLst/>
        </p:spPr>
      </p:sp>
      <p:sp>
        <p:nvSpPr>
          <p:cNvPr id="138" name="Text 4678"/>
          <p:cNvSpPr txBox="1"/>
          <p:nvPr/>
        </p:nvSpPr>
        <p:spPr>
          <a:xfrm>
            <a:off x="3071513" y="4327941"/>
            <a:ext cx="990254" cy="217862"/>
          </a:xfrm>
          <a:prstGeom prst="rect">
            <a:avLst/>
          </a:prstGeom>
          <a:noFill/>
        </p:spPr>
        <p:txBody>
          <a:bodyPr wrap="square" lIns="27000" tIns="13500" rIns="27000" bIns="13500" rtlCol="0" anchor="ct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p>
        </p:txBody>
      </p:sp>
      <p:pic>
        <p:nvPicPr>
          <p:cNvPr id="13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0181" y="860659"/>
            <a:ext cx="2278203" cy="4447395"/>
          </a:xfrm>
          <a:prstGeom prst="rect">
            <a:avLst/>
          </a:prstGeom>
          <a:effectLst>
            <a:outerShdw blurRad="177800" dist="469900" dir="2700000" algn="tl" rotWithShape="0">
              <a:prstClr val="black">
                <a:alpha val="24000"/>
              </a:prstClr>
            </a:outerShdw>
          </a:effectLst>
        </p:spPr>
      </p:pic>
    </p:spTree>
    <p:extLst>
      <p:ext uri="{BB962C8B-B14F-4D97-AF65-F5344CB8AC3E}">
        <p14:creationId xmlns:p14="http://schemas.microsoft.com/office/powerpoint/2010/main" val="1615093322"/>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500" fill="hold"/>
                                        <p:tgtEl>
                                          <p:spTgt spid="82"/>
                                        </p:tgtEl>
                                        <p:attrNameLst>
                                          <p:attrName>ppt_w</p:attrName>
                                        </p:attrNameLst>
                                      </p:cBhvr>
                                      <p:tavLst>
                                        <p:tav tm="0">
                                          <p:val>
                                            <p:fltVal val="0"/>
                                          </p:val>
                                        </p:tav>
                                        <p:tav tm="100000">
                                          <p:val>
                                            <p:strVal val="#ppt_w"/>
                                          </p:val>
                                        </p:tav>
                                      </p:tavLst>
                                    </p:anim>
                                    <p:anim calcmode="lin" valueType="num">
                                      <p:cBhvr>
                                        <p:cTn id="8" dur="500" fill="hold"/>
                                        <p:tgtEl>
                                          <p:spTgt spid="82"/>
                                        </p:tgtEl>
                                        <p:attrNameLst>
                                          <p:attrName>ppt_h</p:attrName>
                                        </p:attrNameLst>
                                      </p:cBhvr>
                                      <p:tavLst>
                                        <p:tav tm="0">
                                          <p:val>
                                            <p:fltVal val="0"/>
                                          </p:val>
                                        </p:tav>
                                        <p:tav tm="100000">
                                          <p:val>
                                            <p:strVal val="#ppt_h"/>
                                          </p:val>
                                        </p:tav>
                                      </p:tavLst>
                                    </p:anim>
                                    <p:animEffect transition="in" filter="fade">
                                      <p:cBhvr>
                                        <p:cTn id="9" dur="500"/>
                                        <p:tgtEl>
                                          <p:spTgt spid="82"/>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53" presetClass="entr" presetSubtype="16" fill="hold" nodeType="withEffect">
                                  <p:stCondLst>
                                    <p:cond delay="0"/>
                                  </p:stCondLst>
                                  <p:childTnLst>
                                    <p:set>
                                      <p:cBhvr>
                                        <p:cTn id="15" dur="1" fill="hold">
                                          <p:stCondLst>
                                            <p:cond delay="0"/>
                                          </p:stCondLst>
                                        </p:cTn>
                                        <p:tgtEl>
                                          <p:spTgt spid="109"/>
                                        </p:tgtEl>
                                        <p:attrNameLst>
                                          <p:attrName>style.visibility</p:attrName>
                                        </p:attrNameLst>
                                      </p:cBhvr>
                                      <p:to>
                                        <p:strVal val="visible"/>
                                      </p:to>
                                    </p:set>
                                    <p:anim calcmode="lin" valueType="num">
                                      <p:cBhvr>
                                        <p:cTn id="16" dur="500" fill="hold"/>
                                        <p:tgtEl>
                                          <p:spTgt spid="109"/>
                                        </p:tgtEl>
                                        <p:attrNameLst>
                                          <p:attrName>ppt_w</p:attrName>
                                        </p:attrNameLst>
                                      </p:cBhvr>
                                      <p:tavLst>
                                        <p:tav tm="0">
                                          <p:val>
                                            <p:fltVal val="0"/>
                                          </p:val>
                                        </p:tav>
                                        <p:tav tm="100000">
                                          <p:val>
                                            <p:strVal val="#ppt_w"/>
                                          </p:val>
                                        </p:tav>
                                      </p:tavLst>
                                    </p:anim>
                                    <p:anim calcmode="lin" valueType="num">
                                      <p:cBhvr>
                                        <p:cTn id="17" dur="500" fill="hold"/>
                                        <p:tgtEl>
                                          <p:spTgt spid="109"/>
                                        </p:tgtEl>
                                        <p:attrNameLst>
                                          <p:attrName>ppt_h</p:attrName>
                                        </p:attrNameLst>
                                      </p:cBhvr>
                                      <p:tavLst>
                                        <p:tav tm="0">
                                          <p:val>
                                            <p:fltVal val="0"/>
                                          </p:val>
                                        </p:tav>
                                        <p:tav tm="100000">
                                          <p:val>
                                            <p:strVal val="#ppt_h"/>
                                          </p:val>
                                        </p:tav>
                                      </p:tavLst>
                                    </p:anim>
                                    <p:animEffect transition="in" filter="fade">
                                      <p:cBhvr>
                                        <p:cTn id="18" dur="500"/>
                                        <p:tgtEl>
                                          <p:spTgt spid="109"/>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53" presetClass="entr" presetSubtype="16" fill="hold" nodeType="withEffect">
                                  <p:stCondLst>
                                    <p:cond delay="0"/>
                                  </p:stCondLst>
                                  <p:childTnLst>
                                    <p:set>
                                      <p:cBhvr>
                                        <p:cTn id="24" dur="1" fill="hold">
                                          <p:stCondLst>
                                            <p:cond delay="0"/>
                                          </p:stCondLst>
                                        </p:cTn>
                                        <p:tgtEl>
                                          <p:spTgt spid="93"/>
                                        </p:tgtEl>
                                        <p:attrNameLst>
                                          <p:attrName>style.visibility</p:attrName>
                                        </p:attrNameLst>
                                      </p:cBhvr>
                                      <p:to>
                                        <p:strVal val="visible"/>
                                      </p:to>
                                    </p:set>
                                    <p:anim calcmode="lin" valueType="num">
                                      <p:cBhvr>
                                        <p:cTn id="25" dur="500" fill="hold"/>
                                        <p:tgtEl>
                                          <p:spTgt spid="93"/>
                                        </p:tgtEl>
                                        <p:attrNameLst>
                                          <p:attrName>ppt_w</p:attrName>
                                        </p:attrNameLst>
                                      </p:cBhvr>
                                      <p:tavLst>
                                        <p:tav tm="0">
                                          <p:val>
                                            <p:fltVal val="0"/>
                                          </p:val>
                                        </p:tav>
                                        <p:tav tm="100000">
                                          <p:val>
                                            <p:strVal val="#ppt_w"/>
                                          </p:val>
                                        </p:tav>
                                      </p:tavLst>
                                    </p:anim>
                                    <p:anim calcmode="lin" valueType="num">
                                      <p:cBhvr>
                                        <p:cTn id="26" dur="500" fill="hold"/>
                                        <p:tgtEl>
                                          <p:spTgt spid="93"/>
                                        </p:tgtEl>
                                        <p:attrNameLst>
                                          <p:attrName>ppt_h</p:attrName>
                                        </p:attrNameLst>
                                      </p:cBhvr>
                                      <p:tavLst>
                                        <p:tav tm="0">
                                          <p:val>
                                            <p:fltVal val="0"/>
                                          </p:val>
                                        </p:tav>
                                        <p:tav tm="100000">
                                          <p:val>
                                            <p:strVal val="#ppt_h"/>
                                          </p:val>
                                        </p:tav>
                                      </p:tavLst>
                                    </p:anim>
                                    <p:animEffect transition="in" filter="fade">
                                      <p:cBhvr>
                                        <p:cTn id="27" dur="500"/>
                                        <p:tgtEl>
                                          <p:spTgt spid="93"/>
                                        </p:tgtEl>
                                      </p:cBhvr>
                                    </p:animEffect>
                                  </p:childTnLst>
                                </p:cTn>
                              </p:par>
                            </p:childTnLst>
                          </p:cTn>
                        </p:par>
                        <p:par>
                          <p:cTn id="28" fill="hold">
                            <p:stCondLst>
                              <p:cond delay="1500"/>
                            </p:stCondLst>
                            <p:childTnLst>
                              <p:par>
                                <p:cTn id="29" presetID="22" presetClass="entr" presetSubtype="2" fill="hold"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right)">
                                      <p:cBhvr>
                                        <p:cTn id="31" dur="500"/>
                                        <p:tgtEl>
                                          <p:spTgt spid="8"/>
                                        </p:tgtEl>
                                      </p:cBhvr>
                                    </p:animEffect>
                                  </p:childTnLst>
                                </p:cTn>
                              </p:par>
                              <p:par>
                                <p:cTn id="32" presetID="53" presetClass="entr" presetSubtype="16" fill="hold" nodeType="withEffect">
                                  <p:stCondLst>
                                    <p:cond delay="0"/>
                                  </p:stCondLst>
                                  <p:childTnLst>
                                    <p:set>
                                      <p:cBhvr>
                                        <p:cTn id="33" dur="1" fill="hold">
                                          <p:stCondLst>
                                            <p:cond delay="0"/>
                                          </p:stCondLst>
                                        </p:cTn>
                                        <p:tgtEl>
                                          <p:spTgt spid="77"/>
                                        </p:tgtEl>
                                        <p:attrNameLst>
                                          <p:attrName>style.visibility</p:attrName>
                                        </p:attrNameLst>
                                      </p:cBhvr>
                                      <p:to>
                                        <p:strVal val="visible"/>
                                      </p:to>
                                    </p:set>
                                    <p:anim calcmode="lin" valueType="num">
                                      <p:cBhvr>
                                        <p:cTn id="34" dur="500" fill="hold"/>
                                        <p:tgtEl>
                                          <p:spTgt spid="77"/>
                                        </p:tgtEl>
                                        <p:attrNameLst>
                                          <p:attrName>ppt_w</p:attrName>
                                        </p:attrNameLst>
                                      </p:cBhvr>
                                      <p:tavLst>
                                        <p:tav tm="0">
                                          <p:val>
                                            <p:fltVal val="0"/>
                                          </p:val>
                                        </p:tav>
                                        <p:tav tm="100000">
                                          <p:val>
                                            <p:strVal val="#ppt_w"/>
                                          </p:val>
                                        </p:tav>
                                      </p:tavLst>
                                    </p:anim>
                                    <p:anim calcmode="lin" valueType="num">
                                      <p:cBhvr>
                                        <p:cTn id="35" dur="500" fill="hold"/>
                                        <p:tgtEl>
                                          <p:spTgt spid="77"/>
                                        </p:tgtEl>
                                        <p:attrNameLst>
                                          <p:attrName>ppt_h</p:attrName>
                                        </p:attrNameLst>
                                      </p:cBhvr>
                                      <p:tavLst>
                                        <p:tav tm="0">
                                          <p:val>
                                            <p:fltVal val="0"/>
                                          </p:val>
                                        </p:tav>
                                        <p:tav tm="100000">
                                          <p:val>
                                            <p:strVal val="#ppt_h"/>
                                          </p:val>
                                        </p:tav>
                                      </p:tavLst>
                                    </p:anim>
                                    <p:animEffect transition="in" filter="fade">
                                      <p:cBhvr>
                                        <p:cTn id="36" dur="500"/>
                                        <p:tgtEl>
                                          <p:spTgt spid="77"/>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par>
                                <p:cTn id="41" presetID="22" presetClass="entr" presetSubtype="8"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left)">
                                      <p:cBhvr>
                                        <p:cTn id="43" dur="500"/>
                                        <p:tgtEl>
                                          <p:spTgt spid="5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22" presetClass="entr" presetSubtype="8"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left)">
                                      <p:cBhvr>
                                        <p:cTn id="49" dur="500"/>
                                        <p:tgtEl>
                                          <p:spTgt spid="5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4"/>
                                        </p:tgtEl>
                                        <p:attrNameLst>
                                          <p:attrName>style.visibility</p:attrName>
                                        </p:attrNameLst>
                                      </p:cBhvr>
                                      <p:to>
                                        <p:strVal val="visible"/>
                                      </p:to>
                                    </p:set>
                                    <p:animEffect transition="in" filter="fade">
                                      <p:cBhvr>
                                        <p:cTn id="52" dur="500"/>
                                        <p:tgtEl>
                                          <p:spTgt spid="54"/>
                                        </p:tgtEl>
                                      </p:cBhvr>
                                    </p:animEffect>
                                  </p:childTnLst>
                                </p:cTn>
                              </p:par>
                              <p:par>
                                <p:cTn id="53" presetID="22" presetClass="entr" presetSubtype="8"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6"/>
                                        </p:tgtEl>
                                        <p:attrNameLst>
                                          <p:attrName>style.visibility</p:attrName>
                                        </p:attrNameLst>
                                      </p:cBhvr>
                                      <p:to>
                                        <p:strVal val="visible"/>
                                      </p:to>
                                    </p:set>
                                    <p:animEffect transition="in" filter="fade">
                                      <p:cBhvr>
                                        <p:cTn id="58" dur="500"/>
                                        <p:tgtEl>
                                          <p:spTgt spid="56"/>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left)">
                                      <p:cBhvr>
                                        <p:cTn id="62" dur="500"/>
                                        <p:tgtEl>
                                          <p:spTgt spid="14"/>
                                        </p:tgtEl>
                                      </p:cBhvr>
                                    </p:animEffect>
                                  </p:childTnLst>
                                </p:cTn>
                              </p:par>
                              <p:par>
                                <p:cTn id="63" presetID="22" presetClass="entr" presetSubtype="8"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animEffect transition="in" filter="wipe(left)">
                                      <p:cBhvr>
                                        <p:cTn id="65" dur="500"/>
                                        <p:tgtEl>
                                          <p:spTgt spid="5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22" presetClass="entr" presetSubtype="8"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wipe(left)">
                                      <p:cBhvr>
                                        <p:cTn id="71" dur="500"/>
                                        <p:tgtEl>
                                          <p:spTgt spid="5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fade">
                                      <p:cBhvr>
                                        <p:cTn id="74" dur="500"/>
                                        <p:tgtEl>
                                          <p:spTgt spid="60"/>
                                        </p:tgtEl>
                                      </p:cBhvr>
                                    </p:animEffect>
                                  </p:childTnLst>
                                </p:cTn>
                              </p:par>
                              <p:par>
                                <p:cTn id="75" presetID="22" presetClass="entr" presetSubtype="8"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Effect transition="in" filter="wipe(left)">
                                      <p:cBhvr>
                                        <p:cTn id="77" dur="500"/>
                                        <p:tgtEl>
                                          <p:spTgt spid="6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2"/>
                                        </p:tgtEl>
                                        <p:attrNameLst>
                                          <p:attrName>style.visibility</p:attrName>
                                        </p:attrNameLst>
                                      </p:cBhvr>
                                      <p:to>
                                        <p:strVal val="visible"/>
                                      </p:to>
                                    </p:set>
                                    <p:animEffect transition="in" filter="fade">
                                      <p:cBhvr>
                                        <p:cTn id="80" dur="500"/>
                                        <p:tgtEl>
                                          <p:spTgt spid="62"/>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129"/>
                                        </p:tgtEl>
                                        <p:attrNameLst>
                                          <p:attrName>style.visibility</p:attrName>
                                        </p:attrNameLst>
                                      </p:cBhvr>
                                      <p:to>
                                        <p:strVal val="visible"/>
                                      </p:to>
                                    </p:set>
                                    <p:animEffect transition="in" filter="wipe(left)">
                                      <p:cBhvr>
                                        <p:cTn id="84" dur="500"/>
                                        <p:tgtEl>
                                          <p:spTgt spid="129"/>
                                        </p:tgtEl>
                                      </p:cBhvr>
                                    </p:animEffect>
                                  </p:childTnLst>
                                </p:cTn>
                              </p:par>
                              <p:par>
                                <p:cTn id="85" presetID="22" presetClass="entr" presetSubtype="8" fill="hold" nodeType="withEffect">
                                  <p:stCondLst>
                                    <p:cond delay="0"/>
                                  </p:stCondLst>
                                  <p:childTnLst>
                                    <p:set>
                                      <p:cBhvr>
                                        <p:cTn id="86" dur="1" fill="hold">
                                          <p:stCondLst>
                                            <p:cond delay="0"/>
                                          </p:stCondLst>
                                        </p:cTn>
                                        <p:tgtEl>
                                          <p:spTgt spid="133"/>
                                        </p:tgtEl>
                                        <p:attrNameLst>
                                          <p:attrName>style.visibility</p:attrName>
                                        </p:attrNameLst>
                                      </p:cBhvr>
                                      <p:to>
                                        <p:strVal val="visible"/>
                                      </p:to>
                                    </p:set>
                                    <p:animEffect transition="in" filter="wipe(left)">
                                      <p:cBhvr>
                                        <p:cTn id="87" dur="500"/>
                                        <p:tgtEl>
                                          <p:spTgt spid="13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34"/>
                                        </p:tgtEl>
                                        <p:attrNameLst>
                                          <p:attrName>style.visibility</p:attrName>
                                        </p:attrNameLst>
                                      </p:cBhvr>
                                      <p:to>
                                        <p:strVal val="visible"/>
                                      </p:to>
                                    </p:set>
                                    <p:animEffect transition="in" filter="fade">
                                      <p:cBhvr>
                                        <p:cTn id="90" dur="500"/>
                                        <p:tgtEl>
                                          <p:spTgt spid="134"/>
                                        </p:tgtEl>
                                      </p:cBhvr>
                                    </p:animEffect>
                                  </p:childTnLst>
                                </p:cTn>
                              </p:par>
                              <p:par>
                                <p:cTn id="91" presetID="22" presetClass="entr" presetSubtype="8" fill="hold" nodeType="withEffect">
                                  <p:stCondLst>
                                    <p:cond delay="0"/>
                                  </p:stCondLst>
                                  <p:childTnLst>
                                    <p:set>
                                      <p:cBhvr>
                                        <p:cTn id="92" dur="1" fill="hold">
                                          <p:stCondLst>
                                            <p:cond delay="0"/>
                                          </p:stCondLst>
                                        </p:cTn>
                                        <p:tgtEl>
                                          <p:spTgt spid="135"/>
                                        </p:tgtEl>
                                        <p:attrNameLst>
                                          <p:attrName>style.visibility</p:attrName>
                                        </p:attrNameLst>
                                      </p:cBhvr>
                                      <p:to>
                                        <p:strVal val="visible"/>
                                      </p:to>
                                    </p:set>
                                    <p:animEffect transition="in" filter="wipe(left)">
                                      <p:cBhvr>
                                        <p:cTn id="93" dur="500"/>
                                        <p:tgtEl>
                                          <p:spTgt spid="13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36"/>
                                        </p:tgtEl>
                                        <p:attrNameLst>
                                          <p:attrName>style.visibility</p:attrName>
                                        </p:attrNameLst>
                                      </p:cBhvr>
                                      <p:to>
                                        <p:strVal val="visible"/>
                                      </p:to>
                                    </p:set>
                                    <p:animEffect transition="in" filter="fade">
                                      <p:cBhvr>
                                        <p:cTn id="96" dur="500"/>
                                        <p:tgtEl>
                                          <p:spTgt spid="136"/>
                                        </p:tgtEl>
                                      </p:cBhvr>
                                    </p:animEffect>
                                  </p:childTnLst>
                                </p:cTn>
                              </p:par>
                              <p:par>
                                <p:cTn id="97" presetID="22" presetClass="entr" presetSubtype="8" fill="hold" nodeType="withEffect">
                                  <p:stCondLst>
                                    <p:cond delay="0"/>
                                  </p:stCondLst>
                                  <p:childTnLst>
                                    <p:set>
                                      <p:cBhvr>
                                        <p:cTn id="98" dur="1" fill="hold">
                                          <p:stCondLst>
                                            <p:cond delay="0"/>
                                          </p:stCondLst>
                                        </p:cTn>
                                        <p:tgtEl>
                                          <p:spTgt spid="137"/>
                                        </p:tgtEl>
                                        <p:attrNameLst>
                                          <p:attrName>style.visibility</p:attrName>
                                        </p:attrNameLst>
                                      </p:cBhvr>
                                      <p:to>
                                        <p:strVal val="visible"/>
                                      </p:to>
                                    </p:set>
                                    <p:animEffect transition="in" filter="wipe(left)">
                                      <p:cBhvr>
                                        <p:cTn id="99" dur="500"/>
                                        <p:tgtEl>
                                          <p:spTgt spid="137"/>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8"/>
                                        </p:tgtEl>
                                        <p:attrNameLst>
                                          <p:attrName>style.visibility</p:attrName>
                                        </p:attrNameLst>
                                      </p:cBhvr>
                                      <p:to>
                                        <p:strVal val="visible"/>
                                      </p:to>
                                    </p:set>
                                    <p:animEffect transition="in" filter="fade">
                                      <p:cBhvr>
                                        <p:cTn id="102" dur="500"/>
                                        <p:tgtEl>
                                          <p:spTgt spid="138"/>
                                        </p:tgtEl>
                                      </p:cBhvr>
                                    </p:animEffect>
                                  </p:childTnLst>
                                </p:cTn>
                              </p:par>
                            </p:childTnLst>
                          </p:cTn>
                        </p:par>
                        <p:par>
                          <p:cTn id="103" fill="hold">
                            <p:stCondLst>
                              <p:cond delay="3500"/>
                            </p:stCondLst>
                            <p:childTnLst>
                              <p:par>
                                <p:cTn id="104" presetID="2" presetClass="entr" presetSubtype="6" fill="hold" nodeType="afterEffect">
                                  <p:stCondLst>
                                    <p:cond delay="0"/>
                                  </p:stCondLst>
                                  <p:childTnLst>
                                    <p:set>
                                      <p:cBhvr>
                                        <p:cTn id="105" dur="1" fill="hold">
                                          <p:stCondLst>
                                            <p:cond delay="0"/>
                                          </p:stCondLst>
                                        </p:cTn>
                                        <p:tgtEl>
                                          <p:spTgt spid="140"/>
                                        </p:tgtEl>
                                        <p:attrNameLst>
                                          <p:attrName>style.visibility</p:attrName>
                                        </p:attrNameLst>
                                      </p:cBhvr>
                                      <p:to>
                                        <p:strVal val="visible"/>
                                      </p:to>
                                    </p:set>
                                    <p:anim calcmode="lin" valueType="num">
                                      <p:cBhvr additive="base">
                                        <p:cTn id="106" dur="500" fill="hold"/>
                                        <p:tgtEl>
                                          <p:spTgt spid="140"/>
                                        </p:tgtEl>
                                        <p:attrNameLst>
                                          <p:attrName>ppt_x</p:attrName>
                                        </p:attrNameLst>
                                      </p:cBhvr>
                                      <p:tavLst>
                                        <p:tav tm="0">
                                          <p:val>
                                            <p:strVal val="1+#ppt_w/2"/>
                                          </p:val>
                                        </p:tav>
                                        <p:tav tm="100000">
                                          <p:val>
                                            <p:strVal val="#ppt_x"/>
                                          </p:val>
                                        </p:tav>
                                      </p:tavLst>
                                    </p:anim>
                                    <p:anim calcmode="lin" valueType="num">
                                      <p:cBhvr additive="base">
                                        <p:cTn id="107" dur="500" fill="hold"/>
                                        <p:tgtEl>
                                          <p:spTgt spid="140"/>
                                        </p:tgtEl>
                                        <p:attrNameLst>
                                          <p:attrName>ppt_y</p:attrName>
                                        </p:attrNameLst>
                                      </p:cBhvr>
                                      <p:tavLst>
                                        <p:tav tm="0">
                                          <p:val>
                                            <p:strVal val="1+#ppt_h/2"/>
                                          </p:val>
                                        </p:tav>
                                        <p:tav tm="100000">
                                          <p:val>
                                            <p:strVal val="#ppt_y"/>
                                          </p:val>
                                        </p:tav>
                                      </p:tavLst>
                                    </p:anim>
                                  </p:childTnLst>
                                </p:cTn>
                              </p:par>
                            </p:childTnLst>
                          </p:cTn>
                        </p:par>
                        <p:par>
                          <p:cTn id="108" fill="hold">
                            <p:stCondLst>
                              <p:cond delay="4000"/>
                            </p:stCondLst>
                            <p:childTnLst>
                              <p:par>
                                <p:cTn id="109" presetID="42" presetClass="entr" presetSubtype="0" fill="hold" nodeType="afterEffect">
                                  <p:stCondLst>
                                    <p:cond delay="0"/>
                                  </p:stCondLst>
                                  <p:childTnLst>
                                    <p:set>
                                      <p:cBhvr>
                                        <p:cTn id="110" dur="1" fill="hold">
                                          <p:stCondLst>
                                            <p:cond delay="0"/>
                                          </p:stCondLst>
                                        </p:cTn>
                                        <p:tgtEl>
                                          <p:spTgt spid="139"/>
                                        </p:tgtEl>
                                        <p:attrNameLst>
                                          <p:attrName>style.visibility</p:attrName>
                                        </p:attrNameLst>
                                      </p:cBhvr>
                                      <p:to>
                                        <p:strVal val="visible"/>
                                      </p:to>
                                    </p:set>
                                    <p:animEffect transition="in" filter="fade">
                                      <p:cBhvr>
                                        <p:cTn id="111" dur="750"/>
                                        <p:tgtEl>
                                          <p:spTgt spid="139"/>
                                        </p:tgtEl>
                                      </p:cBhvr>
                                    </p:animEffect>
                                    <p:anim calcmode="lin" valueType="num">
                                      <p:cBhvr>
                                        <p:cTn id="112" dur="750" fill="hold"/>
                                        <p:tgtEl>
                                          <p:spTgt spid="139"/>
                                        </p:tgtEl>
                                        <p:attrNameLst>
                                          <p:attrName>ppt_x</p:attrName>
                                        </p:attrNameLst>
                                      </p:cBhvr>
                                      <p:tavLst>
                                        <p:tav tm="0">
                                          <p:val>
                                            <p:strVal val="#ppt_x"/>
                                          </p:val>
                                        </p:tav>
                                        <p:tav tm="100000">
                                          <p:val>
                                            <p:strVal val="#ppt_x"/>
                                          </p:val>
                                        </p:tav>
                                      </p:tavLst>
                                    </p:anim>
                                    <p:anim calcmode="lin" valueType="num">
                                      <p:cBhvr>
                                        <p:cTn id="113" dur="750" fill="hold"/>
                                        <p:tgtEl>
                                          <p:spTgt spid="1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56" grpId="0"/>
      <p:bldP spid="58" grpId="0"/>
      <p:bldP spid="60" grpId="0"/>
      <p:bldP spid="62" grpId="0"/>
      <p:bldP spid="134" grpId="0"/>
      <p:bldP spid="136" grpId="0"/>
      <p:bldP spid="13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cstate="print"/>
          <a:stretch>
            <a:fillRect/>
          </a:stretch>
        </p:blipFill>
        <p:spPr>
          <a:xfrm rot="10800000" flipH="1">
            <a:off x="5292080" y="457546"/>
            <a:ext cx="1523362" cy="52721"/>
          </a:xfrm>
          <a:prstGeom prst="rect">
            <a:avLst/>
          </a:prstGeom>
        </p:spPr>
      </p:pic>
      <p:grpSp>
        <p:nvGrpSpPr>
          <p:cNvPr id="6" name="组合 5"/>
          <p:cNvGrpSpPr/>
          <p:nvPr/>
        </p:nvGrpSpPr>
        <p:grpSpPr>
          <a:xfrm>
            <a:off x="1162961" y="1275608"/>
            <a:ext cx="2011893" cy="2011893"/>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椭圆 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2772694" y="1275608"/>
            <a:ext cx="2011893" cy="2011893"/>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4382427" y="1275608"/>
            <a:ext cx="2011893" cy="2011893"/>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992161" y="1275608"/>
            <a:ext cx="2011893" cy="2011893"/>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TextBox 14"/>
          <p:cNvSpPr>
            <a:spLocks noChangeArrowheads="1"/>
          </p:cNvSpPr>
          <p:nvPr/>
        </p:nvSpPr>
        <p:spPr bwMode="auto">
          <a:xfrm>
            <a:off x="1785272" y="1698945"/>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chemeClr val="accent2"/>
                </a:solidFill>
                <a:latin typeface="微软雅黑" panose="020B0503020204020204" pitchFamily="34" charset="-122"/>
                <a:ea typeface="微软雅黑" panose="020B0503020204020204" pitchFamily="34" charset="-122"/>
                <a:sym typeface="方正兰亭粗黑_GBK" charset="-122"/>
              </a:rPr>
              <a:t>01</a:t>
            </a:r>
          </a:p>
        </p:txBody>
      </p:sp>
      <p:sp>
        <p:nvSpPr>
          <p:cNvPr id="19" name="TextBox 15"/>
          <p:cNvSpPr>
            <a:spLocks noChangeArrowheads="1"/>
          </p:cNvSpPr>
          <p:nvPr/>
        </p:nvSpPr>
        <p:spPr bwMode="auto">
          <a:xfrm>
            <a:off x="3353573" y="1698945"/>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chemeClr val="accent3"/>
                </a:solidFill>
                <a:latin typeface="微软雅黑" panose="020B0503020204020204" pitchFamily="34" charset="-122"/>
                <a:ea typeface="微软雅黑" panose="020B0503020204020204" pitchFamily="34" charset="-122"/>
                <a:sym typeface="方正兰亭粗黑_GBK" charset="-122"/>
              </a:rPr>
              <a:t>02</a:t>
            </a:r>
          </a:p>
        </p:txBody>
      </p:sp>
      <p:sp>
        <p:nvSpPr>
          <p:cNvPr id="22" name="TextBox 22"/>
          <p:cNvSpPr>
            <a:spLocks noChangeArrowheads="1"/>
          </p:cNvSpPr>
          <p:nvPr/>
        </p:nvSpPr>
        <p:spPr bwMode="auto">
          <a:xfrm>
            <a:off x="1259636" y="2368428"/>
            <a:ext cx="1747837" cy="4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a:t>
            </a:r>
            <a:r>
              <a:rPr lang="zh-CN" altLang="en-US" sz="17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a:t>
            </a: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标题</a:t>
            </a:r>
          </a:p>
        </p:txBody>
      </p:sp>
      <p:sp>
        <p:nvSpPr>
          <p:cNvPr id="24" name="TextBox 24"/>
          <p:cNvSpPr>
            <a:spLocks noChangeArrowheads="1"/>
          </p:cNvSpPr>
          <p:nvPr/>
        </p:nvSpPr>
        <p:spPr bwMode="auto">
          <a:xfrm>
            <a:off x="2843808" y="2368428"/>
            <a:ext cx="1746250" cy="4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a:t>
            </a:r>
            <a:r>
              <a:rPr lang="zh-CN" altLang="en-US" sz="17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a:t>
            </a: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标题</a:t>
            </a:r>
          </a:p>
        </p:txBody>
      </p:sp>
      <p:sp>
        <p:nvSpPr>
          <p:cNvPr id="26" name="TextBox 16"/>
          <p:cNvSpPr>
            <a:spLocks noChangeArrowheads="1"/>
          </p:cNvSpPr>
          <p:nvPr/>
        </p:nvSpPr>
        <p:spPr bwMode="auto">
          <a:xfrm>
            <a:off x="5008616" y="1698945"/>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chemeClr val="accent4"/>
                </a:solidFill>
                <a:latin typeface="微软雅黑" panose="020B0503020204020204" pitchFamily="34" charset="-122"/>
                <a:ea typeface="微软雅黑" panose="020B0503020204020204" pitchFamily="34" charset="-122"/>
                <a:sym typeface="方正兰亭粗黑_GBK" charset="-122"/>
              </a:rPr>
              <a:t>03</a:t>
            </a:r>
          </a:p>
        </p:txBody>
      </p:sp>
      <p:sp>
        <p:nvSpPr>
          <p:cNvPr id="28" name="TextBox 26"/>
          <p:cNvSpPr>
            <a:spLocks noChangeArrowheads="1"/>
          </p:cNvSpPr>
          <p:nvPr/>
        </p:nvSpPr>
        <p:spPr bwMode="auto">
          <a:xfrm>
            <a:off x="4502204" y="2368428"/>
            <a:ext cx="1747837" cy="4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7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a:t>
            </a: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标题</a:t>
            </a:r>
          </a:p>
        </p:txBody>
      </p:sp>
      <p:sp>
        <p:nvSpPr>
          <p:cNvPr id="30" name="TextBox 17"/>
          <p:cNvSpPr>
            <a:spLocks noChangeArrowheads="1"/>
          </p:cNvSpPr>
          <p:nvPr/>
        </p:nvSpPr>
        <p:spPr bwMode="auto">
          <a:xfrm>
            <a:off x="6588228" y="1698945"/>
            <a:ext cx="755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chemeClr val="accent5"/>
                </a:solidFill>
                <a:latin typeface="微软雅黑" panose="020B0503020204020204" pitchFamily="34" charset="-122"/>
                <a:ea typeface="微软雅黑" panose="020B0503020204020204" pitchFamily="34" charset="-122"/>
                <a:sym typeface="方正兰亭粗黑_GBK" charset="-122"/>
              </a:rPr>
              <a:t>04</a:t>
            </a:r>
          </a:p>
        </p:txBody>
      </p:sp>
      <p:sp>
        <p:nvSpPr>
          <p:cNvPr id="36" name="TextBox 28"/>
          <p:cNvSpPr>
            <a:spLocks noChangeArrowheads="1"/>
          </p:cNvSpPr>
          <p:nvPr/>
        </p:nvSpPr>
        <p:spPr bwMode="auto">
          <a:xfrm>
            <a:off x="6304012" y="2368428"/>
            <a:ext cx="1746250" cy="419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5000"/>
              </a:lnSpc>
            </a:pPr>
            <a:r>
              <a:rPr lang="zh-CN" altLang="en-US" sz="1700" b="1" dirty="0" smtClean="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  输入</a:t>
            </a:r>
            <a:r>
              <a:rPr lang="zh-CN" altLang="en-US" sz="17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itchFamily="34" charset="-122"/>
              </a:rPr>
              <a:t>标题</a:t>
            </a:r>
          </a:p>
        </p:txBody>
      </p:sp>
      <p:sp>
        <p:nvSpPr>
          <p:cNvPr id="38" name="矩形 60"/>
          <p:cNvSpPr>
            <a:spLocks noChangeArrowheads="1"/>
          </p:cNvSpPr>
          <p:nvPr/>
        </p:nvSpPr>
        <p:spPr bwMode="auto">
          <a:xfrm>
            <a:off x="1061569" y="3719549"/>
            <a:ext cx="7254851" cy="54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spAutoFit/>
          </a:bodyPr>
          <a:lstStyle/>
          <a:p>
            <a:pPr>
              <a:lnSpc>
                <a:spcPct val="130000"/>
              </a:lnSpc>
            </a:pPr>
            <a:r>
              <a:rPr lang="zh-CN" altLang="en-US" sz="1200" dirty="0">
                <a:solidFill>
                  <a:schemeClr val="tx1">
                    <a:lumMod val="50000"/>
                    <a:lumOff val="50000"/>
                  </a:schemeClr>
                </a:solidFill>
                <a:latin typeface="微软雅黑" pitchFamily="34" charset="-122"/>
                <a:ea typeface="微软雅黑" panose="020B0503020204020204" pitchFamily="34" charset="-122"/>
              </a:rPr>
              <a:t>单击此处添加文本单击此处添加</a:t>
            </a:r>
            <a:r>
              <a:rPr lang="zh-CN" altLang="en-US" sz="1200" dirty="0" smtClean="0">
                <a:solidFill>
                  <a:schemeClr val="tx1">
                    <a:lumMod val="50000"/>
                    <a:lumOff val="50000"/>
                  </a:schemeClr>
                </a:solidFill>
                <a:latin typeface="微软雅黑" pitchFamily="34" charset="-122"/>
                <a:ea typeface="微软雅黑" panose="020B0503020204020204" pitchFamily="34" charset="-122"/>
              </a:rPr>
              <a:t>文本单击此处</a:t>
            </a:r>
            <a:r>
              <a:rPr lang="zh-CN" altLang="en-US" sz="1200" dirty="0">
                <a:solidFill>
                  <a:schemeClr val="tx1">
                    <a:lumMod val="50000"/>
                    <a:lumOff val="50000"/>
                  </a:schemeClr>
                </a:solidFill>
                <a:latin typeface="微软雅黑" pitchFamily="34" charset="-122"/>
                <a:ea typeface="微软雅黑" panose="020B0503020204020204" pitchFamily="34" charset="-122"/>
              </a:rPr>
              <a:t>添加文本单击此处添加</a:t>
            </a:r>
            <a:r>
              <a:rPr lang="zh-CN" altLang="en-US" sz="1200" dirty="0" smtClean="0">
                <a:solidFill>
                  <a:schemeClr val="tx1">
                    <a:lumMod val="50000"/>
                    <a:lumOff val="50000"/>
                  </a:schemeClr>
                </a:solidFill>
                <a:latin typeface="微软雅黑" pitchFamily="34" charset="-122"/>
                <a:ea typeface="微软雅黑" panose="020B0503020204020204" pitchFamily="34" charset="-122"/>
              </a:rPr>
              <a:t>文本</a:t>
            </a:r>
            <a:r>
              <a:rPr lang="zh-CN" altLang="en-US" sz="1200" dirty="0">
                <a:solidFill>
                  <a:schemeClr val="tx1">
                    <a:lumMod val="50000"/>
                    <a:lumOff val="50000"/>
                  </a:schemeClr>
                </a:solidFill>
                <a:latin typeface="微软雅黑" pitchFamily="34" charset="-122"/>
                <a:ea typeface="微软雅黑" panose="020B0503020204020204" pitchFamily="34" charset="-122"/>
              </a:rPr>
              <a:t>单击此处添加文本单击此处</a:t>
            </a:r>
            <a:r>
              <a:rPr lang="zh-CN" altLang="en-US" sz="1200" dirty="0" smtClean="0">
                <a:solidFill>
                  <a:schemeClr val="tx1">
                    <a:lumMod val="50000"/>
                    <a:lumOff val="50000"/>
                  </a:schemeClr>
                </a:solidFill>
                <a:latin typeface="微软雅黑" pitchFamily="34" charset="-122"/>
                <a:ea typeface="微软雅黑" panose="020B0503020204020204" pitchFamily="34" charset="-122"/>
              </a:rPr>
              <a:t>添加</a:t>
            </a:r>
            <a:endParaRPr lang="en-US" altLang="zh-CN" sz="1200" dirty="0" smtClean="0">
              <a:solidFill>
                <a:schemeClr val="tx1">
                  <a:lumMod val="50000"/>
                  <a:lumOff val="50000"/>
                </a:schemeClr>
              </a:solidFill>
              <a:latin typeface="微软雅黑" pitchFamily="34" charset="-122"/>
              <a:ea typeface="微软雅黑" panose="020B0503020204020204" pitchFamily="34" charset="-122"/>
            </a:endParaRPr>
          </a:p>
          <a:p>
            <a:pPr>
              <a:lnSpc>
                <a:spcPct val="130000"/>
              </a:lnSpc>
            </a:pPr>
            <a:r>
              <a:rPr lang="zh-CN" altLang="en-US" sz="1200" dirty="0" smtClean="0">
                <a:solidFill>
                  <a:schemeClr val="tx1">
                    <a:lumMod val="50000"/>
                    <a:lumOff val="50000"/>
                  </a:schemeClr>
                </a:solidFill>
                <a:latin typeface="微软雅黑" pitchFamily="34" charset="-122"/>
                <a:ea typeface="微软雅黑" panose="020B0503020204020204" pitchFamily="34" charset="-122"/>
              </a:rPr>
              <a:t>单击</a:t>
            </a:r>
            <a:r>
              <a:rPr lang="zh-CN" altLang="en-US" sz="1200" dirty="0">
                <a:solidFill>
                  <a:schemeClr val="tx1">
                    <a:lumMod val="50000"/>
                    <a:lumOff val="50000"/>
                  </a:schemeClr>
                </a:solidFill>
                <a:latin typeface="微软雅黑" pitchFamily="34" charset="-122"/>
                <a:ea typeface="微软雅黑" panose="020B0503020204020204" pitchFamily="34" charset="-122"/>
              </a:rPr>
              <a:t>此处添加文本单击此处添加文本单击此处添加文本单击此处添加文本单击此处添加</a:t>
            </a:r>
            <a:r>
              <a:rPr lang="zh-CN" altLang="en-US" sz="1200" dirty="0" smtClean="0">
                <a:solidFill>
                  <a:schemeClr val="tx1">
                    <a:lumMod val="50000"/>
                    <a:lumOff val="50000"/>
                  </a:schemeClr>
                </a:solidFill>
                <a:latin typeface="微软雅黑" pitchFamily="34" charset="-122"/>
                <a:ea typeface="微软雅黑" panose="020B0503020204020204" pitchFamily="34" charset="-122"/>
              </a:rPr>
              <a:t>文本</a:t>
            </a:r>
            <a:endParaRPr lang="en-US" altLang="zh-CN" sz="1200" dirty="0">
              <a:solidFill>
                <a:schemeClr val="tx1">
                  <a:lumMod val="50000"/>
                  <a:lumOff val="50000"/>
                </a:schemeClr>
              </a:solidFill>
              <a:latin typeface="微软雅黑" pitchFamily="34" charset="-122"/>
              <a:ea typeface="微软雅黑" panose="020B0503020204020204" pitchFamily="34" charset="-122"/>
            </a:endParaRPr>
          </a:p>
        </p:txBody>
      </p:sp>
      <p:cxnSp>
        <p:nvCxnSpPr>
          <p:cNvPr id="39" name="Straight Connector 42"/>
          <p:cNvCxnSpPr/>
          <p:nvPr/>
        </p:nvCxnSpPr>
        <p:spPr>
          <a:xfrm>
            <a:off x="899596" y="3575531"/>
            <a:ext cx="7492057" cy="0"/>
          </a:xfrm>
          <a:prstGeom prst="line">
            <a:avLst/>
          </a:prstGeom>
          <a:ln w="12700">
            <a:solidFill>
              <a:schemeClr val="bg1">
                <a:lumMod val="65000"/>
              </a:schemeClr>
            </a:solidFill>
            <a:prstDash val="sysDot"/>
            <a:headEnd type="oval" w="med" len="med"/>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093322"/>
      </p:ext>
    </p:extLst>
  </p:cSld>
  <p:clrMapOvr>
    <a:masterClrMapping/>
  </p:clrMapOvr>
  <p:transition spd="slow" advTm="0">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40000">
                                          <p:cBhvr additive="base">
                                            <p:cTn id="7" dur="5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40000">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14:bounceEnd="40000">
                                          <p:cBhvr additive="base">
                                            <p:cTn id="11" dur="5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14:presetBounceEnd="40000">
                                      <p:stCondLst>
                                        <p:cond delay="600"/>
                                      </p:stCondLst>
                                      <p:childTnLst>
                                        <p:set>
                                          <p:cBhvr>
                                            <p:cTn id="14" dur="1" fill="hold">
                                              <p:stCondLst>
                                                <p:cond delay="0"/>
                                              </p:stCondLst>
                                            </p:cTn>
                                            <p:tgtEl>
                                              <p:spTgt spid="12"/>
                                            </p:tgtEl>
                                            <p:attrNameLst>
                                              <p:attrName>style.visibility</p:attrName>
                                            </p:attrNameLst>
                                          </p:cBhvr>
                                          <p:to>
                                            <p:strVal val="visible"/>
                                          </p:to>
                                        </p:set>
                                        <p:anim calcmode="lin" valueType="num" p14:bounceEnd="40000">
                                          <p:cBhvr additive="base">
                                            <p:cTn id="15" dur="500" fill="hold"/>
                                            <p:tgtEl>
                                              <p:spTgt spid="12"/>
                                            </p:tgtEl>
                                            <p:attrNameLst>
                                              <p:attrName>ppt_x</p:attrName>
                                            </p:attrNameLst>
                                          </p:cBhvr>
                                          <p:tavLst>
                                            <p:tav tm="0">
                                              <p:val>
                                                <p:strVal val="1+#ppt_w/2"/>
                                              </p:val>
                                            </p:tav>
                                            <p:tav tm="100000">
                                              <p:val>
                                                <p:strVal val="#ppt_x"/>
                                              </p:val>
                                            </p:tav>
                                          </p:tavLst>
                                        </p:anim>
                                        <p:anim calcmode="lin" valueType="num" p14:bounceEnd="40000">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14:presetBounceEnd="40000">
                                      <p:stCondLst>
                                        <p:cond delay="900"/>
                                      </p:stCondLst>
                                      <p:childTnLst>
                                        <p:set>
                                          <p:cBhvr>
                                            <p:cTn id="18" dur="1" fill="hold">
                                              <p:stCondLst>
                                                <p:cond delay="0"/>
                                              </p:stCondLst>
                                            </p:cTn>
                                            <p:tgtEl>
                                              <p:spTgt spid="15"/>
                                            </p:tgtEl>
                                            <p:attrNameLst>
                                              <p:attrName>style.visibility</p:attrName>
                                            </p:attrNameLst>
                                          </p:cBhvr>
                                          <p:to>
                                            <p:strVal val="visible"/>
                                          </p:to>
                                        </p:set>
                                        <p:anim calcmode="lin" valueType="num" p14:bounceEnd="40000">
                                          <p:cBhvr additive="base">
                                            <p:cTn id="19" dur="500" fill="hold"/>
                                            <p:tgtEl>
                                              <p:spTgt spid="15"/>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2"/>
                                            </p:tgtEl>
                                            <p:attrNameLst>
                                              <p:attrName>ppt_y</p:attrName>
                                            </p:attrNameLst>
                                          </p:cBhvr>
                                          <p:tavLst>
                                            <p:tav tm="0">
                                              <p:val>
                                                <p:strVal val="#ppt_y"/>
                                              </p:val>
                                            </p:tav>
                                            <p:tav tm="100000">
                                              <p:val>
                                                <p:strVal val="#ppt_y"/>
                                              </p:val>
                                            </p:tav>
                                          </p:tavLst>
                                        </p:anim>
                                        <p:anim calcmode="lin" valueType="num">
                                          <p:cBhvr>
                                            <p:cTn id="3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2"/>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22"/>
                                            </p:tgtEl>
                                          </p:cBhvr>
                                        </p:animEffect>
                                      </p:childTnLst>
                                    </p:cTn>
                                  </p:par>
                                  <p:par>
                                    <p:cTn id="41" presetID="41" presetClass="entr" presetSubtype="0" fill="hold" grpId="0" nodeType="withEffect">
                                      <p:stCondLst>
                                        <p:cond delay="0"/>
                                      </p:stCondLst>
                                      <p:iterate type="lt">
                                        <p:tmPct val="10000"/>
                                      </p:iterate>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24"/>
                                            </p:tgtEl>
                                            <p:attrNameLst>
                                              <p:attrName>ppt_y</p:attrName>
                                            </p:attrNameLst>
                                          </p:cBhvr>
                                          <p:tavLst>
                                            <p:tav tm="0">
                                              <p:val>
                                                <p:strVal val="#ppt_y"/>
                                              </p:val>
                                            </p:tav>
                                            <p:tav tm="100000">
                                              <p:val>
                                                <p:strVal val="#ppt_y"/>
                                              </p:val>
                                            </p:tav>
                                          </p:tavLst>
                                        </p:anim>
                                        <p:anim calcmode="lin" valueType="num">
                                          <p:cBhvr>
                                            <p:cTn id="4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47" dur="500" tmFilter="0,0; .5, 1; 1, 1"/>
                                            <p:tgtEl>
                                              <p:spTgt spid="24"/>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8"/>
                                            </p:tgtEl>
                                            <p:attrNameLst>
                                              <p:attrName>ppt_y</p:attrName>
                                            </p:attrNameLst>
                                          </p:cBhvr>
                                          <p:tavLst>
                                            <p:tav tm="0">
                                              <p:val>
                                                <p:strVal val="#ppt_y"/>
                                              </p:val>
                                            </p:tav>
                                            <p:tav tm="100000">
                                              <p:val>
                                                <p:strVal val="#ppt_y"/>
                                              </p:val>
                                            </p:tav>
                                          </p:tavLst>
                                        </p:anim>
                                        <p:anim calcmode="lin" valueType="num">
                                          <p:cBhvr>
                                            <p:cTn id="52"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8"/>
                                            </p:tgtEl>
                                            <p:attrNameLst>
                                              <p:attrName>ppt_w</p:attrName>
                                            </p:attrNameLst>
                                          </p:cBhvr>
                                          <p:tavLst>
                                            <p:tav tm="0">
                                              <p:val>
                                                <p:strVal val="#ppt_w/10"/>
                                              </p:val>
                                            </p:tav>
                                            <p:tav tm="50000">
                                              <p:val>
                                                <p:strVal val="#ppt_w+.01"/>
                                              </p:val>
                                            </p:tav>
                                            <p:tav tm="100000">
                                              <p:val>
                                                <p:strVal val="#ppt_w"/>
                                              </p:val>
                                            </p:tav>
                                          </p:tavLst>
                                        </p:anim>
                                        <p:animEffect>
                                          <p:cBhvr>
                                            <p:cTn id="54" dur="500" tmFilter="0,0; .5, 1; 1, 1"/>
                                            <p:tgtEl>
                                              <p:spTgt spid="28"/>
                                            </p:tgtEl>
                                          </p:cBhvr>
                                        </p:animEffect>
                                      </p:childTnLst>
                                    </p:cTn>
                                  </p:par>
                                  <p:par>
                                    <p:cTn id="55" presetID="41" presetClass="entr" presetSubtype="0" fill="hold" grpId="0" nodeType="withEffect">
                                      <p:stCondLst>
                                        <p:cond delay="0"/>
                                      </p:stCondLst>
                                      <p:iterate type="lt">
                                        <p:tmPct val="10000"/>
                                      </p:iterate>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36"/>
                                            </p:tgtEl>
                                            <p:attrNameLst>
                                              <p:attrName>ppt_y</p:attrName>
                                            </p:attrNameLst>
                                          </p:cBhvr>
                                          <p:tavLst>
                                            <p:tav tm="0">
                                              <p:val>
                                                <p:strVal val="#ppt_y"/>
                                              </p:val>
                                            </p:tav>
                                            <p:tav tm="100000">
                                              <p:val>
                                                <p:strVal val="#ppt_y"/>
                                              </p:val>
                                            </p:tav>
                                          </p:tavLst>
                                        </p:anim>
                                        <p:anim calcmode="lin" valueType="num">
                                          <p:cBhvr>
                                            <p:cTn id="59"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36"/>
                                            </p:tgtEl>
                                            <p:attrNameLst>
                                              <p:attrName>ppt_w</p:attrName>
                                            </p:attrNameLst>
                                          </p:cBhvr>
                                          <p:tavLst>
                                            <p:tav tm="0">
                                              <p:val>
                                                <p:strVal val="#ppt_w/10"/>
                                              </p:val>
                                            </p:tav>
                                            <p:tav tm="50000">
                                              <p:val>
                                                <p:strVal val="#ppt_w+.01"/>
                                              </p:val>
                                            </p:tav>
                                            <p:tav tm="100000">
                                              <p:val>
                                                <p:strVal val="#ppt_w"/>
                                              </p:val>
                                            </p:tav>
                                          </p:tavLst>
                                        </p:anim>
                                        <p:animEffect>
                                          <p:cBhvr>
                                            <p:cTn id="61" dur="500" tmFilter="0,0; .5, 1; 1, 1"/>
                                            <p:tgtEl>
                                              <p:spTgt spid="36"/>
                                            </p:tgtEl>
                                          </p:cBhvr>
                                        </p:animEffect>
                                      </p:childTnLst>
                                    </p:cTn>
                                  </p:par>
                                </p:childTnLst>
                              </p:cTn>
                            </p:par>
                            <p:par>
                              <p:cTn id="62" fill="hold">
                                <p:stCondLst>
                                  <p:cond delay="2050"/>
                                </p:stCondLst>
                                <p:childTnLst>
                                  <p:par>
                                    <p:cTn id="63" presetID="2" presetClass="entr" presetSubtype="4"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utoUpdateAnimBg="0"/>
          <p:bldP spid="19" grpId="0" bldLvl="0" autoUpdateAnimBg="0"/>
          <p:bldP spid="22" grpId="0" bldLvl="0" autoUpdateAnimBg="0"/>
          <p:bldP spid="24" grpId="0" bldLvl="0" autoUpdateAnimBg="0"/>
          <p:bldP spid="26" grpId="0" bldLvl="0" autoUpdateAnimBg="0"/>
          <p:bldP spid="28" grpId="0" bldLvl="0" autoUpdateAnimBg="0"/>
          <p:bldP spid="30" grpId="0" bldLvl="0" autoUpdateAnimBg="0"/>
          <p:bldP spid="36" grpId="0" bldLvl="0" autoUpdateAnimBg="0"/>
          <p:bldP spid="3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3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6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90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par>
                                    <p:cTn id="34" presetID="41" presetClass="entr" presetSubtype="0" fill="hold" grpId="0" nodeType="withEffect">
                                      <p:stCondLst>
                                        <p:cond delay="0"/>
                                      </p:stCondLst>
                                      <p:iterate type="lt">
                                        <p:tmPct val="10000"/>
                                      </p:iterate>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7" dur="500" fill="hold"/>
                                            <p:tgtEl>
                                              <p:spTgt spid="22"/>
                                            </p:tgtEl>
                                            <p:attrNameLst>
                                              <p:attrName>ppt_y</p:attrName>
                                            </p:attrNameLst>
                                          </p:cBhvr>
                                          <p:tavLst>
                                            <p:tav tm="0">
                                              <p:val>
                                                <p:strVal val="#ppt_y"/>
                                              </p:val>
                                            </p:tav>
                                            <p:tav tm="100000">
                                              <p:val>
                                                <p:strVal val="#ppt_y"/>
                                              </p:val>
                                            </p:tav>
                                          </p:tavLst>
                                        </p:anim>
                                        <p:anim calcmode="lin" valueType="num">
                                          <p:cBhvr>
                                            <p:cTn id="38"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9" dur="500" fill="hold"/>
                                            <p:tgtEl>
                                              <p:spTgt spid="22"/>
                                            </p:tgtEl>
                                            <p:attrNameLst>
                                              <p:attrName>ppt_w</p:attrName>
                                            </p:attrNameLst>
                                          </p:cBhvr>
                                          <p:tavLst>
                                            <p:tav tm="0">
                                              <p:val>
                                                <p:strVal val="#ppt_w/10"/>
                                              </p:val>
                                            </p:tav>
                                            <p:tav tm="50000">
                                              <p:val>
                                                <p:strVal val="#ppt_w+.01"/>
                                              </p:val>
                                            </p:tav>
                                            <p:tav tm="100000">
                                              <p:val>
                                                <p:strVal val="#ppt_w"/>
                                              </p:val>
                                            </p:tav>
                                          </p:tavLst>
                                        </p:anim>
                                        <p:animEffect>
                                          <p:cBhvr>
                                            <p:cTn id="40" dur="500" tmFilter="0,0; .5, 1; 1, 1"/>
                                            <p:tgtEl>
                                              <p:spTgt spid="22"/>
                                            </p:tgtEl>
                                          </p:cBhvr>
                                        </p:animEffect>
                                      </p:childTnLst>
                                    </p:cTn>
                                  </p:par>
                                  <p:par>
                                    <p:cTn id="41" presetID="41" presetClass="entr" presetSubtype="0" fill="hold" grpId="0" nodeType="withEffect">
                                      <p:stCondLst>
                                        <p:cond delay="0"/>
                                      </p:stCondLst>
                                      <p:iterate type="lt">
                                        <p:tmPct val="10000"/>
                                      </p:iterate>
                                      <p:childTnLst>
                                        <p:set>
                                          <p:cBhvr>
                                            <p:cTn id="42" dur="1" fill="hold">
                                              <p:stCondLst>
                                                <p:cond delay="0"/>
                                              </p:stCondLst>
                                            </p:cTn>
                                            <p:tgtEl>
                                              <p:spTgt spid="24"/>
                                            </p:tgtEl>
                                            <p:attrNameLst>
                                              <p:attrName>style.visibility</p:attrName>
                                            </p:attrNameLst>
                                          </p:cBhvr>
                                          <p:to>
                                            <p:strVal val="visible"/>
                                          </p:to>
                                        </p:set>
                                        <p:anim calcmode="lin" valueType="num">
                                          <p:cBhvr>
                                            <p:cTn id="43"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24"/>
                                            </p:tgtEl>
                                            <p:attrNameLst>
                                              <p:attrName>ppt_y</p:attrName>
                                            </p:attrNameLst>
                                          </p:cBhvr>
                                          <p:tavLst>
                                            <p:tav tm="0">
                                              <p:val>
                                                <p:strVal val="#ppt_y"/>
                                              </p:val>
                                            </p:tav>
                                            <p:tav tm="100000">
                                              <p:val>
                                                <p:strVal val="#ppt_y"/>
                                              </p:val>
                                            </p:tav>
                                          </p:tavLst>
                                        </p:anim>
                                        <p:anim calcmode="lin" valueType="num">
                                          <p:cBhvr>
                                            <p:cTn id="45"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24"/>
                                            </p:tgtEl>
                                            <p:attrNameLst>
                                              <p:attrName>ppt_w</p:attrName>
                                            </p:attrNameLst>
                                          </p:cBhvr>
                                          <p:tavLst>
                                            <p:tav tm="0">
                                              <p:val>
                                                <p:strVal val="#ppt_w/10"/>
                                              </p:val>
                                            </p:tav>
                                            <p:tav tm="50000">
                                              <p:val>
                                                <p:strVal val="#ppt_w+.01"/>
                                              </p:val>
                                            </p:tav>
                                            <p:tav tm="100000">
                                              <p:val>
                                                <p:strVal val="#ppt_w"/>
                                              </p:val>
                                            </p:tav>
                                          </p:tavLst>
                                        </p:anim>
                                        <p:animEffect>
                                          <p:cBhvr>
                                            <p:cTn id="47" dur="500" tmFilter="0,0; .5, 1; 1, 1"/>
                                            <p:tgtEl>
                                              <p:spTgt spid="24"/>
                                            </p:tgtEl>
                                          </p:cBhvr>
                                        </p:animEffect>
                                      </p:childTnLst>
                                    </p:cTn>
                                  </p:par>
                                  <p:par>
                                    <p:cTn id="48" presetID="41" presetClass="entr" presetSubtype="0" fill="hold" grpId="0" nodeType="withEffect">
                                      <p:stCondLst>
                                        <p:cond delay="0"/>
                                      </p:stCondLst>
                                      <p:iterate type="lt">
                                        <p:tmPct val="10000"/>
                                      </p:iterate>
                                      <p:childTnLst>
                                        <p:set>
                                          <p:cBhvr>
                                            <p:cTn id="49" dur="1" fill="hold">
                                              <p:stCondLst>
                                                <p:cond delay="0"/>
                                              </p:stCondLst>
                                            </p:cTn>
                                            <p:tgtEl>
                                              <p:spTgt spid="28"/>
                                            </p:tgtEl>
                                            <p:attrNameLst>
                                              <p:attrName>style.visibility</p:attrName>
                                            </p:attrNameLst>
                                          </p:cBhvr>
                                          <p:to>
                                            <p:strVal val="visible"/>
                                          </p:to>
                                        </p:set>
                                        <p:anim calcmode="lin" valueType="num">
                                          <p:cBhvr>
                                            <p:cTn id="50"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28"/>
                                            </p:tgtEl>
                                            <p:attrNameLst>
                                              <p:attrName>ppt_y</p:attrName>
                                            </p:attrNameLst>
                                          </p:cBhvr>
                                          <p:tavLst>
                                            <p:tav tm="0">
                                              <p:val>
                                                <p:strVal val="#ppt_y"/>
                                              </p:val>
                                            </p:tav>
                                            <p:tav tm="100000">
                                              <p:val>
                                                <p:strVal val="#ppt_y"/>
                                              </p:val>
                                            </p:tav>
                                          </p:tavLst>
                                        </p:anim>
                                        <p:anim calcmode="lin" valueType="num">
                                          <p:cBhvr>
                                            <p:cTn id="52"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28"/>
                                            </p:tgtEl>
                                            <p:attrNameLst>
                                              <p:attrName>ppt_w</p:attrName>
                                            </p:attrNameLst>
                                          </p:cBhvr>
                                          <p:tavLst>
                                            <p:tav tm="0">
                                              <p:val>
                                                <p:strVal val="#ppt_w/10"/>
                                              </p:val>
                                            </p:tav>
                                            <p:tav tm="50000">
                                              <p:val>
                                                <p:strVal val="#ppt_w+.01"/>
                                              </p:val>
                                            </p:tav>
                                            <p:tav tm="100000">
                                              <p:val>
                                                <p:strVal val="#ppt_w"/>
                                              </p:val>
                                            </p:tav>
                                          </p:tavLst>
                                        </p:anim>
                                        <p:animEffect>
                                          <p:cBhvr>
                                            <p:cTn id="54" dur="500" tmFilter="0,0; .5, 1; 1, 1"/>
                                            <p:tgtEl>
                                              <p:spTgt spid="28"/>
                                            </p:tgtEl>
                                          </p:cBhvr>
                                        </p:animEffect>
                                      </p:childTnLst>
                                    </p:cTn>
                                  </p:par>
                                  <p:par>
                                    <p:cTn id="55" presetID="41" presetClass="entr" presetSubtype="0" fill="hold" grpId="0" nodeType="withEffect">
                                      <p:stCondLst>
                                        <p:cond delay="0"/>
                                      </p:stCondLst>
                                      <p:iterate type="lt">
                                        <p:tmPct val="10000"/>
                                      </p:iterate>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36"/>
                                            </p:tgtEl>
                                            <p:attrNameLst>
                                              <p:attrName>ppt_y</p:attrName>
                                            </p:attrNameLst>
                                          </p:cBhvr>
                                          <p:tavLst>
                                            <p:tav tm="0">
                                              <p:val>
                                                <p:strVal val="#ppt_y"/>
                                              </p:val>
                                            </p:tav>
                                            <p:tav tm="100000">
                                              <p:val>
                                                <p:strVal val="#ppt_y"/>
                                              </p:val>
                                            </p:tav>
                                          </p:tavLst>
                                        </p:anim>
                                        <p:anim calcmode="lin" valueType="num">
                                          <p:cBhvr>
                                            <p:cTn id="59"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36"/>
                                            </p:tgtEl>
                                            <p:attrNameLst>
                                              <p:attrName>ppt_w</p:attrName>
                                            </p:attrNameLst>
                                          </p:cBhvr>
                                          <p:tavLst>
                                            <p:tav tm="0">
                                              <p:val>
                                                <p:strVal val="#ppt_w/10"/>
                                              </p:val>
                                            </p:tav>
                                            <p:tav tm="50000">
                                              <p:val>
                                                <p:strVal val="#ppt_w+.01"/>
                                              </p:val>
                                            </p:tav>
                                            <p:tav tm="100000">
                                              <p:val>
                                                <p:strVal val="#ppt_w"/>
                                              </p:val>
                                            </p:tav>
                                          </p:tavLst>
                                        </p:anim>
                                        <p:animEffect>
                                          <p:cBhvr>
                                            <p:cTn id="61" dur="500" tmFilter="0,0; .5, 1; 1, 1"/>
                                            <p:tgtEl>
                                              <p:spTgt spid="36"/>
                                            </p:tgtEl>
                                          </p:cBhvr>
                                        </p:animEffect>
                                      </p:childTnLst>
                                    </p:cTn>
                                  </p:par>
                                </p:childTnLst>
                              </p:cTn>
                            </p:par>
                            <p:par>
                              <p:cTn id="62" fill="hold">
                                <p:stCondLst>
                                  <p:cond delay="2050"/>
                                </p:stCondLst>
                                <p:childTnLst>
                                  <p:par>
                                    <p:cTn id="63" presetID="2" presetClass="entr" presetSubtype="4"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500" fill="hold"/>
                                            <p:tgtEl>
                                              <p:spTgt spid="39"/>
                                            </p:tgtEl>
                                            <p:attrNameLst>
                                              <p:attrName>ppt_x</p:attrName>
                                            </p:attrNameLst>
                                          </p:cBhvr>
                                          <p:tavLst>
                                            <p:tav tm="0">
                                              <p:val>
                                                <p:strVal val="#ppt_x"/>
                                              </p:val>
                                            </p:tav>
                                            <p:tav tm="100000">
                                              <p:val>
                                                <p:strVal val="#ppt_x"/>
                                              </p:val>
                                            </p:tav>
                                          </p:tavLst>
                                        </p:anim>
                                        <p:anim calcmode="lin" valueType="num">
                                          <p:cBhvr additive="base">
                                            <p:cTn id="66" dur="500" fill="hold"/>
                                            <p:tgtEl>
                                              <p:spTgt spid="39"/>
                                            </p:tgtEl>
                                            <p:attrNameLst>
                                              <p:attrName>ppt_y</p:attrName>
                                            </p:attrNameLst>
                                          </p:cBhvr>
                                          <p:tavLst>
                                            <p:tav tm="0">
                                              <p:val>
                                                <p:strVal val="1+#ppt_h/2"/>
                                              </p:val>
                                            </p:tav>
                                            <p:tav tm="100000">
                                              <p:val>
                                                <p:strVal val="#ppt_y"/>
                                              </p:val>
                                            </p:tav>
                                          </p:tavLst>
                                        </p:anim>
                                      </p:childTnLst>
                                    </p:cTn>
                                  </p:par>
                                </p:childTnLst>
                              </p:cTn>
                            </p:par>
                            <p:par>
                              <p:cTn id="67" fill="hold">
                                <p:stCondLst>
                                  <p:cond delay="2550"/>
                                </p:stCondLst>
                                <p:childTnLst>
                                  <p:par>
                                    <p:cTn id="68" presetID="22" presetClass="entr" presetSubtype="8"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left)">
                                          <p:cBhvr>
                                            <p:cTn id="7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utoUpdateAnimBg="0"/>
          <p:bldP spid="19" grpId="0" bldLvl="0" autoUpdateAnimBg="0"/>
          <p:bldP spid="22" grpId="0" bldLvl="0" autoUpdateAnimBg="0"/>
          <p:bldP spid="24" grpId="0" bldLvl="0" autoUpdateAnimBg="0"/>
          <p:bldP spid="26" grpId="0" bldLvl="0" autoUpdateAnimBg="0"/>
          <p:bldP spid="28" grpId="0" bldLvl="0" autoUpdateAnimBg="0"/>
          <p:bldP spid="30" grpId="0" bldLvl="0" autoUpdateAnimBg="0"/>
          <p:bldP spid="36" grpId="0" bldLvl="0" autoUpdateAnimBg="0"/>
          <p:bldP spid="38"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0" y="4203420"/>
            <a:ext cx="9144000" cy="0"/>
          </a:xfrm>
          <a:prstGeom prst="line">
            <a:avLst/>
          </a:prstGeom>
          <a:ln w="19050">
            <a:solidFill>
              <a:srgbClr val="C0C0C0"/>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1896788" y="4064650"/>
            <a:ext cx="235292" cy="235292"/>
          </a:xfrm>
          <a:prstGeom prst="ellipse">
            <a:avLst/>
          </a:prstGeom>
          <a:solidFill>
            <a:schemeClr val="bg1"/>
          </a:solidFill>
          <a:ln w="38100">
            <a:solidFill>
              <a:schemeClr val="accent2"/>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4" name="组合 3"/>
          <p:cNvGrpSpPr/>
          <p:nvPr/>
        </p:nvGrpSpPr>
        <p:grpSpPr>
          <a:xfrm>
            <a:off x="1327022" y="1131592"/>
            <a:ext cx="1333322" cy="2791051"/>
            <a:chOff x="1115616" y="1077584"/>
            <a:chExt cx="1224136" cy="2562492"/>
          </a:xfrm>
        </p:grpSpPr>
        <p:sp>
          <p:nvSpPr>
            <p:cNvPr id="5" name="任意多边形 4"/>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圆角矩形 5"/>
            <p:cNvSpPr/>
            <p:nvPr/>
          </p:nvSpPr>
          <p:spPr>
            <a:xfrm>
              <a:off x="1259632" y="1216298"/>
              <a:ext cx="936104" cy="2088232"/>
            </a:xfrm>
            <a:prstGeom prst="roundRect">
              <a:avLst>
                <a:gd name="adj" fmla="val 14632"/>
              </a:avLst>
            </a:prstGeom>
            <a:solidFill>
              <a:schemeClr val="accent2"/>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7" name="矩形 6"/>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accent2"/>
                  </a:solidFill>
                  <a:latin typeface="微软雅黑" panose="020B0503020204020204" pitchFamily="34" charset="-122"/>
                  <a:ea typeface="微软雅黑" panose="020B0503020204020204" pitchFamily="34" charset="-122"/>
                </a:rPr>
                <a:t>第一阶段</a:t>
              </a:r>
            </a:p>
          </p:txBody>
        </p:sp>
        <p:sp>
          <p:nvSpPr>
            <p:cNvPr id="8" name="文本框 16"/>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9" name="文本框 17"/>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10" name="椭圆 9"/>
          <p:cNvSpPr/>
          <p:nvPr/>
        </p:nvSpPr>
        <p:spPr>
          <a:xfrm>
            <a:off x="3655339" y="4064650"/>
            <a:ext cx="235292" cy="235292"/>
          </a:xfrm>
          <a:prstGeom prst="ellipse">
            <a:avLst/>
          </a:prstGeom>
          <a:solidFill>
            <a:schemeClr val="bg1"/>
          </a:solidFill>
          <a:ln w="38100">
            <a:solidFill>
              <a:schemeClr val="accent3"/>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1" name="组合 10"/>
          <p:cNvGrpSpPr/>
          <p:nvPr/>
        </p:nvGrpSpPr>
        <p:grpSpPr>
          <a:xfrm>
            <a:off x="3085575" y="1131592"/>
            <a:ext cx="1333322" cy="2791051"/>
            <a:chOff x="1115616" y="1077584"/>
            <a:chExt cx="1224136" cy="2562492"/>
          </a:xfrm>
        </p:grpSpPr>
        <p:sp>
          <p:nvSpPr>
            <p:cNvPr id="12" name="任意多边形 11"/>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圆角矩形 12"/>
            <p:cNvSpPr/>
            <p:nvPr/>
          </p:nvSpPr>
          <p:spPr>
            <a:xfrm>
              <a:off x="1259632" y="1216298"/>
              <a:ext cx="936104" cy="2088232"/>
            </a:xfrm>
            <a:prstGeom prst="roundRect">
              <a:avLst>
                <a:gd name="adj" fmla="val 14632"/>
              </a:avLst>
            </a:prstGeom>
            <a:solidFill>
              <a:schemeClr val="accent3"/>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3"/>
                  </a:solidFill>
                  <a:latin typeface="微软雅黑" panose="020B0503020204020204" pitchFamily="34" charset="-122"/>
                  <a:ea typeface="微软雅黑" panose="020B0503020204020204" pitchFamily="34" charset="-122"/>
                </a:rPr>
                <a:t>第二阶段</a:t>
              </a:r>
              <a:endParaRPr lang="zh-CN" altLang="en-US" sz="1400" b="1" dirty="0">
                <a:solidFill>
                  <a:schemeClr val="accent3"/>
                </a:solidFill>
                <a:latin typeface="微软雅黑" panose="020B0503020204020204" pitchFamily="34" charset="-122"/>
                <a:ea typeface="微软雅黑" panose="020B0503020204020204" pitchFamily="34" charset="-122"/>
              </a:endParaRPr>
            </a:p>
          </p:txBody>
        </p:sp>
        <p:sp>
          <p:nvSpPr>
            <p:cNvPr id="15" name="文本框 24"/>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16" name="文本框 25"/>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17" name="椭圆 16"/>
          <p:cNvSpPr/>
          <p:nvPr/>
        </p:nvSpPr>
        <p:spPr>
          <a:xfrm>
            <a:off x="5413893" y="4064650"/>
            <a:ext cx="235292" cy="235292"/>
          </a:xfrm>
          <a:prstGeom prst="ellipse">
            <a:avLst/>
          </a:prstGeom>
          <a:solidFill>
            <a:schemeClr val="bg1"/>
          </a:solidFill>
          <a:ln w="38100">
            <a:solidFill>
              <a:schemeClr val="accent4"/>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844129" y="1131592"/>
            <a:ext cx="1333322" cy="2791051"/>
            <a:chOff x="1115616" y="1077584"/>
            <a:chExt cx="1224136" cy="2562492"/>
          </a:xfrm>
        </p:grpSpPr>
        <p:sp>
          <p:nvSpPr>
            <p:cNvPr id="19" name="任意多边形 18"/>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圆角矩形 19"/>
            <p:cNvSpPr/>
            <p:nvPr/>
          </p:nvSpPr>
          <p:spPr>
            <a:xfrm>
              <a:off x="1259632" y="1216298"/>
              <a:ext cx="936104" cy="2088232"/>
            </a:xfrm>
            <a:prstGeom prst="roundRect">
              <a:avLst>
                <a:gd name="adj" fmla="val 14632"/>
              </a:avLst>
            </a:prstGeom>
            <a:solidFill>
              <a:schemeClr val="accent4"/>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矩形 20"/>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4"/>
                  </a:solidFill>
                  <a:latin typeface="微软雅黑" panose="020B0503020204020204" pitchFamily="34" charset="-122"/>
                  <a:ea typeface="微软雅黑" panose="020B0503020204020204" pitchFamily="34" charset="-122"/>
                </a:rPr>
                <a:t>第三阶段</a:t>
              </a:r>
              <a:endParaRPr lang="zh-CN" altLang="en-US" sz="1400" b="1" dirty="0">
                <a:solidFill>
                  <a:schemeClr val="accent4"/>
                </a:solidFill>
                <a:latin typeface="微软雅黑" panose="020B0503020204020204" pitchFamily="34" charset="-122"/>
                <a:ea typeface="微软雅黑" panose="020B0503020204020204" pitchFamily="34" charset="-122"/>
              </a:endParaRPr>
            </a:p>
          </p:txBody>
        </p:sp>
        <p:sp>
          <p:nvSpPr>
            <p:cNvPr id="22" name="文本框 31"/>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23" name="文本框 32"/>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24" name="椭圆 23"/>
          <p:cNvSpPr/>
          <p:nvPr/>
        </p:nvSpPr>
        <p:spPr>
          <a:xfrm>
            <a:off x="7172448" y="4064650"/>
            <a:ext cx="235292" cy="235292"/>
          </a:xfrm>
          <a:prstGeom prst="ellipse">
            <a:avLst/>
          </a:prstGeom>
          <a:solidFill>
            <a:schemeClr val="bg1"/>
          </a:solidFill>
          <a:ln w="38100">
            <a:solidFill>
              <a:schemeClr val="accent5"/>
            </a:solidFill>
          </a:ln>
          <a:effectLst>
            <a:outerShdw blurRad="50800" dist="381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5" name="组合 24"/>
          <p:cNvGrpSpPr/>
          <p:nvPr/>
        </p:nvGrpSpPr>
        <p:grpSpPr>
          <a:xfrm>
            <a:off x="6602682" y="1131592"/>
            <a:ext cx="1333322" cy="2791051"/>
            <a:chOff x="1115616" y="1077584"/>
            <a:chExt cx="1224136" cy="2562492"/>
          </a:xfrm>
        </p:grpSpPr>
        <p:sp>
          <p:nvSpPr>
            <p:cNvPr id="26" name="任意多边形 25"/>
            <p:cNvSpPr/>
            <p:nvPr/>
          </p:nvSpPr>
          <p:spPr>
            <a:xfrm flipV="1">
              <a:off x="1115616" y="1077584"/>
              <a:ext cx="1224136" cy="2562492"/>
            </a:xfrm>
            <a:custGeom>
              <a:avLst/>
              <a:gdLst>
                <a:gd name="connsiteX0" fmla="*/ 213563 w 1224136"/>
                <a:gd name="connsiteY0" fmla="*/ 2562492 h 2562492"/>
                <a:gd name="connsiteX1" fmla="*/ 1010573 w 1224136"/>
                <a:gd name="connsiteY1" fmla="*/ 2562492 h 2562492"/>
                <a:gd name="connsiteX2" fmla="*/ 1224136 w 1224136"/>
                <a:gd name="connsiteY2" fmla="*/ 2348929 h 2562492"/>
                <a:gd name="connsiteX3" fmla="*/ 1224136 w 1224136"/>
                <a:gd name="connsiteY3" fmla="*/ 399791 h 2562492"/>
                <a:gd name="connsiteX4" fmla="*/ 1010573 w 1224136"/>
                <a:gd name="connsiteY4" fmla="*/ 186228 h 2562492"/>
                <a:gd name="connsiteX5" fmla="*/ 720080 w 1224136"/>
                <a:gd name="connsiteY5" fmla="*/ 186228 h 2562492"/>
                <a:gd name="connsiteX6" fmla="*/ 612068 w 1224136"/>
                <a:gd name="connsiteY6" fmla="*/ 0 h 2562492"/>
                <a:gd name="connsiteX7" fmla="*/ 504056 w 1224136"/>
                <a:gd name="connsiteY7" fmla="*/ 186228 h 2562492"/>
                <a:gd name="connsiteX8" fmla="*/ 213563 w 1224136"/>
                <a:gd name="connsiteY8" fmla="*/ 186228 h 2562492"/>
                <a:gd name="connsiteX9" fmla="*/ 0 w 1224136"/>
                <a:gd name="connsiteY9" fmla="*/ 399791 h 2562492"/>
                <a:gd name="connsiteX10" fmla="*/ 0 w 1224136"/>
                <a:gd name="connsiteY10" fmla="*/ 2348929 h 2562492"/>
                <a:gd name="connsiteX11" fmla="*/ 213563 w 1224136"/>
                <a:gd name="connsiteY11" fmla="*/ 2562492 h 2562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24136" h="2562492">
                  <a:moveTo>
                    <a:pt x="213563" y="2562492"/>
                  </a:moveTo>
                  <a:lnTo>
                    <a:pt x="1010573" y="2562492"/>
                  </a:lnTo>
                  <a:cubicBezTo>
                    <a:pt x="1128521" y="2562492"/>
                    <a:pt x="1224136" y="2466877"/>
                    <a:pt x="1224136" y="2348929"/>
                  </a:cubicBezTo>
                  <a:lnTo>
                    <a:pt x="1224136" y="399791"/>
                  </a:lnTo>
                  <a:cubicBezTo>
                    <a:pt x="1224136" y="281843"/>
                    <a:pt x="1128521" y="186228"/>
                    <a:pt x="1010573" y="186228"/>
                  </a:cubicBezTo>
                  <a:lnTo>
                    <a:pt x="720080" y="186228"/>
                  </a:lnTo>
                  <a:lnTo>
                    <a:pt x="612068" y="0"/>
                  </a:lnTo>
                  <a:lnTo>
                    <a:pt x="504056" y="186228"/>
                  </a:lnTo>
                  <a:lnTo>
                    <a:pt x="213563" y="186228"/>
                  </a:lnTo>
                  <a:cubicBezTo>
                    <a:pt x="95615" y="186228"/>
                    <a:pt x="0" y="281843"/>
                    <a:pt x="0" y="399791"/>
                  </a:cubicBezTo>
                  <a:lnTo>
                    <a:pt x="0" y="2348929"/>
                  </a:lnTo>
                  <a:cubicBezTo>
                    <a:pt x="0" y="2466877"/>
                    <a:pt x="95615" y="2562492"/>
                    <a:pt x="213563" y="2562492"/>
                  </a:cubicBezTo>
                  <a:close/>
                </a:path>
              </a:pathLst>
            </a:custGeom>
            <a:gradFill flip="none" rotWithShape="1">
              <a:gsLst>
                <a:gs pos="45000">
                  <a:schemeClr val="bg1"/>
                </a:gs>
                <a:gs pos="100000">
                  <a:schemeClr val="bg1">
                    <a:lumMod val="85000"/>
                  </a:schemeClr>
                </a:gs>
              </a:gsLst>
              <a:lin ang="2400000" scaled="0"/>
              <a:tileRect/>
            </a:gradFill>
            <a:ln w="6350">
              <a:gradFill>
                <a:gsLst>
                  <a:gs pos="0">
                    <a:schemeClr val="bg1">
                      <a:lumMod val="85000"/>
                    </a:schemeClr>
                  </a:gs>
                  <a:gs pos="100000">
                    <a:schemeClr val="bg1"/>
                  </a:gs>
                </a:gsLst>
                <a:lin ang="1200000" scaled="0"/>
              </a:gradFill>
            </a:ln>
            <a:effectLst>
              <a:outerShdw blurRad="2667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圆角矩形 26"/>
            <p:cNvSpPr/>
            <p:nvPr/>
          </p:nvSpPr>
          <p:spPr>
            <a:xfrm>
              <a:off x="1259632" y="1216298"/>
              <a:ext cx="936104" cy="2088232"/>
            </a:xfrm>
            <a:prstGeom prst="roundRect">
              <a:avLst>
                <a:gd name="adj" fmla="val 14632"/>
              </a:avLst>
            </a:prstGeom>
            <a:solidFill>
              <a:schemeClr val="accent5"/>
            </a:solidFill>
            <a:ln>
              <a:noFill/>
            </a:ln>
            <a:effectLst>
              <a:innerShdw blurRad="63500" dist="50800" dir="18900000">
                <a:prstClr val="black">
                  <a:alpha val="33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矩形 27"/>
            <p:cNvSpPr/>
            <p:nvPr/>
          </p:nvSpPr>
          <p:spPr>
            <a:xfrm>
              <a:off x="1257002" y="1851670"/>
              <a:ext cx="938733"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accent5"/>
                  </a:solidFill>
                  <a:latin typeface="微软雅黑" panose="020B0503020204020204" pitchFamily="34" charset="-122"/>
                  <a:ea typeface="微软雅黑" panose="020B0503020204020204" pitchFamily="34" charset="-122"/>
                </a:rPr>
                <a:t>第四阶段</a:t>
              </a:r>
              <a:endParaRPr lang="zh-CN" altLang="en-US" sz="1400" b="1" dirty="0">
                <a:solidFill>
                  <a:schemeClr val="accent5"/>
                </a:solidFill>
                <a:latin typeface="微软雅黑" panose="020B0503020204020204" pitchFamily="34" charset="-122"/>
                <a:ea typeface="微软雅黑" panose="020B0503020204020204" pitchFamily="34" charset="-122"/>
              </a:endParaRPr>
            </a:p>
          </p:txBody>
        </p:sp>
        <p:sp>
          <p:nvSpPr>
            <p:cNvPr id="29" name="文本框 38"/>
            <p:cNvSpPr txBox="1"/>
            <p:nvPr/>
          </p:nvSpPr>
          <p:spPr>
            <a:xfrm>
              <a:off x="1368152" y="1253361"/>
              <a:ext cx="683569" cy="593403"/>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添加标题</a:t>
              </a:r>
            </a:p>
          </p:txBody>
        </p:sp>
        <p:sp>
          <p:nvSpPr>
            <p:cNvPr id="30" name="文本框 39"/>
            <p:cNvSpPr txBox="1"/>
            <p:nvPr/>
          </p:nvSpPr>
          <p:spPr>
            <a:xfrm>
              <a:off x="1257000" y="2214035"/>
              <a:ext cx="938732" cy="1102034"/>
            </a:xfrm>
            <a:prstGeom prst="rect">
              <a:avLst/>
            </a:prstGeom>
            <a:noFill/>
          </p:spPr>
          <p:txBody>
            <a:bodyPr wrap="square" rtlCol="0">
              <a:spAutoFit/>
            </a:bodyPr>
            <a:lstStyle/>
            <a:p>
              <a:pP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单击此处添加文本，单击此处添加文本</a:t>
              </a:r>
            </a:p>
          </p:txBody>
        </p:sp>
      </p:grpSp>
      <p:sp>
        <p:nvSpPr>
          <p:cNvPr id="31" name="TextBox 30"/>
          <p:cNvSpPr txBox="1"/>
          <p:nvPr/>
        </p:nvSpPr>
        <p:spPr>
          <a:xfrm>
            <a:off x="3563888" y="339504"/>
            <a:ext cx="2016224" cy="307777"/>
          </a:xfrm>
          <a:prstGeom prst="rect">
            <a:avLst/>
          </a:prstGeom>
          <a:noFill/>
        </p:spPr>
        <p:txBody>
          <a:bodyPr wrap="square" lIns="0" tIns="0" rIns="0" bIns="0" rtlCol="0">
            <a:spAutoFit/>
          </a:bodyPr>
          <a:lstStyle/>
          <a:p>
            <a:pPr algn="ctr"/>
            <a:r>
              <a:rPr lang="zh-CN" altLang="en-US" sz="2000" b="1" dirty="0" smtClean="0">
                <a:solidFill>
                  <a:schemeClr val="tx1">
                    <a:lumMod val="65000"/>
                    <a:lumOff val="35000"/>
                  </a:schemeClr>
                </a:solidFill>
                <a:latin typeface="微软雅黑" pitchFamily="34" charset="-122"/>
                <a:ea typeface="微软雅黑" pitchFamily="34" charset="-122"/>
              </a:rPr>
              <a:t>填加标题</a:t>
            </a:r>
            <a:endParaRPr lang="zh-CN" altLang="en-US" sz="1000" dirty="0">
              <a:solidFill>
                <a:schemeClr val="tx1">
                  <a:lumMod val="65000"/>
                  <a:lumOff val="35000"/>
                </a:schemeClr>
              </a:solidFill>
              <a:latin typeface="微软雅黑" pitchFamily="34" charset="-122"/>
              <a:ea typeface="微软雅黑" pitchFamily="34" charset="-122"/>
            </a:endParaRPr>
          </a:p>
        </p:txBody>
      </p:sp>
      <p:pic>
        <p:nvPicPr>
          <p:cNvPr id="32" name="Image 12" descr="Divider Right.png"/>
          <p:cNvPicPr>
            <a:picLocks noChangeAspect="1"/>
          </p:cNvPicPr>
          <p:nvPr/>
        </p:nvPicPr>
        <p:blipFill>
          <a:blip r:embed="rId2" cstate="print"/>
          <a:stretch>
            <a:fillRect/>
          </a:stretch>
        </p:blipFill>
        <p:spPr>
          <a:xfrm flipH="1">
            <a:off x="2267744" y="457546"/>
            <a:ext cx="1523362" cy="52721"/>
          </a:xfrm>
          <a:prstGeom prst="rect">
            <a:avLst/>
          </a:prstGeom>
        </p:spPr>
      </p:pic>
      <p:sp>
        <p:nvSpPr>
          <p:cNvPr id="33" name="ZoneTexte 17"/>
          <p:cNvSpPr txBox="1"/>
          <p:nvPr/>
        </p:nvSpPr>
        <p:spPr>
          <a:xfrm>
            <a:off x="3314887" y="659073"/>
            <a:ext cx="2441694" cy="261610"/>
          </a:xfrm>
          <a:prstGeom prst="rect">
            <a:avLst/>
          </a:prstGeom>
          <a:noFill/>
        </p:spPr>
        <p:txBody>
          <a:bodyPr wrap="none" rtlCol="0">
            <a:spAutoFit/>
          </a:bodyPr>
          <a:lstStyle/>
          <a:p>
            <a:pPr algn="ctr"/>
            <a:r>
              <a:rPr lang="zh-CN" altLang="en-US" sz="1100" b="1" i="1" dirty="0" smtClean="0">
                <a:solidFill>
                  <a:srgbClr val="58595B"/>
                </a:solidFill>
                <a:latin typeface="微软雅黑" panose="020B0503020204020204" pitchFamily="34" charset="-122"/>
                <a:ea typeface="微软雅黑" panose="020B0503020204020204" pitchFamily="34" charset="-122"/>
              </a:rPr>
              <a:t>单击此处添加副标题或详细文本描述</a:t>
            </a:r>
            <a:endParaRPr lang="fr-FR" sz="1100" b="1" i="1" dirty="0">
              <a:solidFill>
                <a:srgbClr val="58595B"/>
              </a:solidFill>
              <a:latin typeface="微软雅黑" panose="020B0503020204020204" pitchFamily="34" charset="-122"/>
              <a:ea typeface="微软雅黑" panose="020B0503020204020204" pitchFamily="34" charset="-122"/>
            </a:endParaRPr>
          </a:p>
        </p:txBody>
      </p:sp>
      <p:pic>
        <p:nvPicPr>
          <p:cNvPr id="34" name="Image 12" descr="Divider Right.png"/>
          <p:cNvPicPr>
            <a:picLocks noChangeAspect="1"/>
          </p:cNvPicPr>
          <p:nvPr/>
        </p:nvPicPr>
        <p:blipFill>
          <a:blip r:embed="rId2" cstate="print"/>
          <a:stretch>
            <a:fillRect/>
          </a:stretch>
        </p:blipFill>
        <p:spPr>
          <a:xfrm rot="10800000" flipH="1">
            <a:off x="5292080" y="457546"/>
            <a:ext cx="1523362" cy="52721"/>
          </a:xfrm>
          <a:prstGeom prst="rect">
            <a:avLst/>
          </a:prstGeom>
        </p:spPr>
      </p:pic>
    </p:spTree>
    <p:extLst>
      <p:ext uri="{BB962C8B-B14F-4D97-AF65-F5344CB8AC3E}">
        <p14:creationId xmlns:p14="http://schemas.microsoft.com/office/powerpoint/2010/main" val="3221663974"/>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3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strVal val="#ppt_x"/>
                                          </p:val>
                                        </p:tav>
                                        <p:tav tm="100000">
                                          <p:val>
                                            <p:strVal val="#ppt_x"/>
                                          </p:val>
                                        </p:tav>
                                      </p:tavLst>
                                    </p:anim>
                                    <p:anim calcmode="lin" valueType="num">
                                      <p:cBhvr>
                                        <p:cTn id="23" dur="500" fill="hold"/>
                                        <p:tgtEl>
                                          <p:spTgt spid="10"/>
                                        </p:tgtEl>
                                        <p:attrNameLst>
                                          <p:attrName>ppt_y</p:attrName>
                                        </p:attrNameLst>
                                      </p:cBhvr>
                                      <p:tavLst>
                                        <p:tav tm="0">
                                          <p:val>
                                            <p:strVal val="#ppt_y+.1"/>
                                          </p:val>
                                        </p:tav>
                                        <p:tav tm="100000">
                                          <p:val>
                                            <p:strVal val="#ppt_y"/>
                                          </p:val>
                                        </p:tav>
                                      </p:tavLst>
                                    </p:anim>
                                  </p:childTnLst>
                                </p:cTn>
                              </p:par>
                              <p:par>
                                <p:cTn id="24" presetID="47" presetClass="entr" presetSubtype="0" fill="hold" nodeType="withEffect">
                                  <p:stCondLst>
                                    <p:cond delay="3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6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anim calcmode="lin" valueType="num">
                                      <p:cBhvr>
                                        <p:cTn id="32" dur="500" fill="hold"/>
                                        <p:tgtEl>
                                          <p:spTgt spid="17"/>
                                        </p:tgtEl>
                                        <p:attrNameLst>
                                          <p:attrName>ppt_x</p:attrName>
                                        </p:attrNameLst>
                                      </p:cBhvr>
                                      <p:tavLst>
                                        <p:tav tm="0">
                                          <p:val>
                                            <p:strVal val="#ppt_x"/>
                                          </p:val>
                                        </p:tav>
                                        <p:tav tm="100000">
                                          <p:val>
                                            <p:strVal val="#ppt_x"/>
                                          </p:val>
                                        </p:tav>
                                      </p:tavLst>
                                    </p:anim>
                                    <p:anim calcmode="lin" valueType="num">
                                      <p:cBhvr>
                                        <p:cTn id="33" dur="5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60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anim calcmode="lin" valueType="num">
                                      <p:cBhvr>
                                        <p:cTn id="37" dur="500" fill="hold"/>
                                        <p:tgtEl>
                                          <p:spTgt spid="18"/>
                                        </p:tgtEl>
                                        <p:attrNameLst>
                                          <p:attrName>ppt_x</p:attrName>
                                        </p:attrNameLst>
                                      </p:cBhvr>
                                      <p:tavLst>
                                        <p:tav tm="0">
                                          <p:val>
                                            <p:strVal val="#ppt_x"/>
                                          </p:val>
                                        </p:tav>
                                        <p:tav tm="100000">
                                          <p:val>
                                            <p:strVal val="#ppt_x"/>
                                          </p:val>
                                        </p:tav>
                                      </p:tavLst>
                                    </p:anim>
                                    <p:anim calcmode="lin" valueType="num">
                                      <p:cBhvr>
                                        <p:cTn id="38" dur="500" fill="hold"/>
                                        <p:tgtEl>
                                          <p:spTgt spid="18"/>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90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anim calcmode="lin" valueType="num">
                                      <p:cBhvr>
                                        <p:cTn id="42" dur="500" fill="hold"/>
                                        <p:tgtEl>
                                          <p:spTgt spid="24"/>
                                        </p:tgtEl>
                                        <p:attrNameLst>
                                          <p:attrName>ppt_x</p:attrName>
                                        </p:attrNameLst>
                                      </p:cBhvr>
                                      <p:tavLst>
                                        <p:tav tm="0">
                                          <p:val>
                                            <p:strVal val="#ppt_x"/>
                                          </p:val>
                                        </p:tav>
                                        <p:tav tm="100000">
                                          <p:val>
                                            <p:strVal val="#ppt_x"/>
                                          </p:val>
                                        </p:tav>
                                      </p:tavLst>
                                    </p:anim>
                                    <p:anim calcmode="lin" valueType="num">
                                      <p:cBhvr>
                                        <p:cTn id="43" dur="500" fill="hold"/>
                                        <p:tgtEl>
                                          <p:spTgt spid="24"/>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90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anim calcmode="lin" valueType="num">
                                      <p:cBhvr>
                                        <p:cTn id="47" dur="500" fill="hold"/>
                                        <p:tgtEl>
                                          <p:spTgt spid="25"/>
                                        </p:tgtEl>
                                        <p:attrNameLst>
                                          <p:attrName>ppt_x</p:attrName>
                                        </p:attrNameLst>
                                      </p:cBhvr>
                                      <p:tavLst>
                                        <p:tav tm="0">
                                          <p:val>
                                            <p:strVal val="#ppt_x"/>
                                          </p:val>
                                        </p:tav>
                                        <p:tav tm="100000">
                                          <p:val>
                                            <p:strVal val="#ppt_x"/>
                                          </p:val>
                                        </p:tav>
                                      </p:tavLst>
                                    </p:anim>
                                    <p:anim calcmode="lin" valueType="num">
                                      <p:cBhvr>
                                        <p:cTn id="48" dur="5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7"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2" y="1579722"/>
            <a:ext cx="3913251" cy="1077218"/>
          </a:xfrm>
          <a:prstGeom prst="rect">
            <a:avLst/>
          </a:prstGeom>
          <a:noFill/>
        </p:spPr>
        <p:txBody>
          <a:bodyPr wrap="none" rtlCol="0">
            <a:spAutoFit/>
          </a:bodyPr>
          <a:lstStyle/>
          <a:p>
            <a:pPr marL="0" lvl="1"/>
            <a:r>
              <a:rPr lang="zh-CN" altLang="en-US" sz="1400" b="1" dirty="0" smtClean="0">
                <a:solidFill>
                  <a:schemeClr val="tx1">
                    <a:lumMod val="50000"/>
                    <a:lumOff val="50000"/>
                  </a:schemeClr>
                </a:solidFill>
                <a:latin typeface="微软雅黑" pitchFamily="34" charset="-122"/>
                <a:ea typeface="微软雅黑" pitchFamily="34" charset="-122"/>
              </a:rPr>
              <a:t> </a:t>
            </a:r>
            <a:r>
              <a:rPr lang="zh-CN" altLang="en-US" sz="2800" b="1" dirty="0" smtClean="0">
                <a:solidFill>
                  <a:schemeClr val="tx1">
                    <a:lumMod val="50000"/>
                    <a:lumOff val="50000"/>
                  </a:schemeClr>
                </a:solidFill>
                <a:latin typeface="微软雅黑" pitchFamily="34" charset="-122"/>
                <a:ea typeface="微软雅黑" pitchFamily="34" charset="-122"/>
              </a:rPr>
              <a:t>第三部分</a:t>
            </a:r>
            <a:endParaRPr lang="en-US" altLang="zh-CN" sz="2800" b="1" dirty="0">
              <a:solidFill>
                <a:schemeClr val="tx1">
                  <a:lumMod val="50000"/>
                  <a:lumOff val="50000"/>
                </a:schemeClr>
              </a:solidFill>
              <a:latin typeface="微软雅黑" pitchFamily="34" charset="-122"/>
              <a:ea typeface="微软雅黑" pitchFamily="34" charset="-122"/>
            </a:endParaRPr>
          </a:p>
          <a:p>
            <a:pPr marL="0" lvl="1" algn="ctr"/>
            <a:r>
              <a:rPr lang="zh-CN" altLang="en-US" sz="3600" b="1" dirty="0" smtClean="0">
                <a:solidFill>
                  <a:schemeClr val="accent2"/>
                </a:solidFill>
                <a:latin typeface="微软雅黑" pitchFamily="34" charset="-122"/>
                <a:ea typeface="微软雅黑" pitchFamily="34" charset="-122"/>
              </a:rPr>
              <a:t>单击此处填加标题</a:t>
            </a:r>
            <a:endParaRPr lang="en-US" altLang="zh-CN" sz="3600" b="1" dirty="0" smtClean="0">
              <a:solidFill>
                <a:schemeClr val="accent2"/>
              </a:solidFill>
              <a:latin typeface="微软雅黑" pitchFamily="34" charset="-122"/>
              <a:ea typeface="微软雅黑" pitchFamily="34" charset="-122"/>
            </a:endParaRPr>
          </a:p>
        </p:txBody>
      </p:sp>
      <p:cxnSp>
        <p:nvCxnSpPr>
          <p:cNvPr id="7" name="直接连接符 6"/>
          <p:cNvCxnSpPr/>
          <p:nvPr/>
        </p:nvCxnSpPr>
        <p:spPr>
          <a:xfrm flipV="1">
            <a:off x="3635896" y="1507714"/>
            <a:ext cx="0" cy="19244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317896" y="3101798"/>
            <a:ext cx="902846" cy="246221"/>
          </a:xfrm>
          <a:prstGeom prst="rect">
            <a:avLst/>
          </a:prstGeom>
          <a:noFill/>
        </p:spPr>
        <p:txBody>
          <a:bodyPr wrap="square" lIns="0" tIns="0" rIns="0" bIns="0" rtlCol="0">
            <a:spAutoFit/>
          </a:bodyPr>
          <a:lstStyle/>
          <a:p>
            <a:r>
              <a:rPr lang="en-US" altLang="zh-CN" sz="1600" dirty="0" smtClean="0">
                <a:latin typeface="微软雅黑" pitchFamily="34" charset="-122"/>
                <a:ea typeface="微软雅黑" pitchFamily="34" charset="-122"/>
              </a:rPr>
              <a:t>PART 03</a:t>
            </a:r>
            <a:endParaRPr lang="zh-CN" altLang="en-US" sz="1600" dirty="0" smtClean="0">
              <a:latin typeface="微软雅黑" pitchFamily="34" charset="-122"/>
              <a:ea typeface="微软雅黑" pitchFamily="34" charset="-122"/>
            </a:endParaRPr>
          </a:p>
        </p:txBody>
      </p:sp>
      <p:sp>
        <p:nvSpPr>
          <p:cNvPr id="21" name="文本框 9"/>
          <p:cNvSpPr txBox="1"/>
          <p:nvPr/>
        </p:nvSpPr>
        <p:spPr>
          <a:xfrm>
            <a:off x="4058338" y="287586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smtClean="0">
                <a:solidFill>
                  <a:schemeClr val="tx1">
                    <a:lumMod val="75000"/>
                    <a:lumOff val="25000"/>
                  </a:schemeClr>
                </a:solidFill>
                <a:latin typeface="微软雅黑" pitchFamily="34" charset="-122"/>
                <a:ea typeface="微软雅黑" pitchFamily="34" charset="-122"/>
              </a:rPr>
              <a:t>填加标题</a:t>
            </a:r>
            <a:endParaRPr lang="zh-CN" altLang="en-US" sz="1500" dirty="0">
              <a:solidFill>
                <a:schemeClr val="tx1">
                  <a:lumMod val="75000"/>
                  <a:lumOff val="25000"/>
                </a:schemeClr>
              </a:solidFill>
              <a:latin typeface="微软雅黑" pitchFamily="34" charset="-122"/>
              <a:ea typeface="微软雅黑" pitchFamily="34" charset="-122"/>
            </a:endParaRPr>
          </a:p>
        </p:txBody>
      </p:sp>
      <p:sp>
        <p:nvSpPr>
          <p:cNvPr id="22" name="文本框 9"/>
          <p:cNvSpPr txBox="1"/>
          <p:nvPr/>
        </p:nvSpPr>
        <p:spPr>
          <a:xfrm>
            <a:off x="4058337" y="3201306"/>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sp>
        <p:nvSpPr>
          <p:cNvPr id="24" name="文本框 9"/>
          <p:cNvSpPr txBox="1"/>
          <p:nvPr/>
        </p:nvSpPr>
        <p:spPr>
          <a:xfrm>
            <a:off x="5761554" y="287912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sp>
        <p:nvSpPr>
          <p:cNvPr id="25" name="文本框 9"/>
          <p:cNvSpPr txBox="1"/>
          <p:nvPr/>
        </p:nvSpPr>
        <p:spPr>
          <a:xfrm>
            <a:off x="5761555" y="3205014"/>
            <a:ext cx="2007940" cy="230832"/>
          </a:xfrm>
          <a:prstGeom prst="rect">
            <a:avLst/>
          </a:prstGeom>
          <a:noFill/>
        </p:spPr>
        <p:txBody>
          <a:bodyPr wrap="square" lIns="0" tIns="0" rIns="0" bIns="0" rtlCol="0">
            <a:spAutoFit/>
          </a:bodyPr>
          <a:lstStyle/>
          <a:p>
            <a:pPr marL="171450" lvl="1" indent="-171450">
              <a:buFont typeface="Wingdings" pitchFamily="2" charset="2"/>
              <a:buChar char="l"/>
            </a:pPr>
            <a:r>
              <a:rPr lang="zh-CN" altLang="en-US" sz="1500" dirty="0">
                <a:solidFill>
                  <a:schemeClr val="tx1">
                    <a:lumMod val="75000"/>
                    <a:lumOff val="25000"/>
                  </a:schemeClr>
                </a:solidFill>
                <a:latin typeface="微软雅黑" pitchFamily="34" charset="-122"/>
                <a:ea typeface="微软雅黑" pitchFamily="34" charset="-122"/>
              </a:rPr>
              <a:t>填加标题</a:t>
            </a:r>
          </a:p>
        </p:txBody>
      </p:sp>
      <p:grpSp>
        <p:nvGrpSpPr>
          <p:cNvPr id="4" name="组合 3"/>
          <p:cNvGrpSpPr/>
          <p:nvPr/>
        </p:nvGrpSpPr>
        <p:grpSpPr>
          <a:xfrm>
            <a:off x="2123728" y="1579724"/>
            <a:ext cx="1197175" cy="1197175"/>
            <a:chOff x="2123728" y="1579722"/>
            <a:chExt cx="1197175" cy="1197175"/>
          </a:xfrm>
        </p:grpSpPr>
        <p:grpSp>
          <p:nvGrpSpPr>
            <p:cNvPr id="15" name="组合 14"/>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KSO_Shape"/>
            <p:cNvSpPr>
              <a:spLocks/>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4" name="Group 7"/>
          <p:cNvGrpSpPr>
            <a:grpSpLocks/>
          </p:cNvGrpSpPr>
          <p:nvPr/>
        </p:nvGrpSpPr>
        <p:grpSpPr bwMode="auto">
          <a:xfrm>
            <a:off x="6447204" y="4701002"/>
            <a:ext cx="285036" cy="285091"/>
            <a:chOff x="0" y="0"/>
            <a:chExt cx="965499" cy="965499"/>
          </a:xfrm>
        </p:grpSpPr>
        <p:sp>
          <p:nvSpPr>
            <p:cNvPr id="19" name="AutoShape 8" descr="tile_paper_medgray.png"/>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0" name="AutoShape 9"/>
            <p:cNvSpPr>
              <a:spLocks/>
            </p:cNvSpPr>
            <p:nvPr/>
          </p:nvSpPr>
          <p:spPr bwMode="auto">
            <a:xfrm>
              <a:off x="293394" y="283328"/>
              <a:ext cx="393981" cy="393980"/>
            </a:xfrm>
            <a:custGeom>
              <a:avLst/>
              <a:gdLst>
                <a:gd name="T0" fmla="*/ 196991 w 21600"/>
                <a:gd name="T1" fmla="*/ 196990 h 21588"/>
                <a:gd name="T2" fmla="*/ 196991 w 21600"/>
                <a:gd name="T3" fmla="*/ 196990 h 21588"/>
                <a:gd name="T4" fmla="*/ 196991 w 21600"/>
                <a:gd name="T5" fmla="*/ 196990 h 21588"/>
                <a:gd name="T6" fmla="*/ 196991 w 21600"/>
                <a:gd name="T7" fmla="*/ 196990 h 215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588">
                  <a:moveTo>
                    <a:pt x="10794" y="0"/>
                  </a:moveTo>
                  <a:cubicBezTo>
                    <a:pt x="12288" y="0"/>
                    <a:pt x="13689" y="251"/>
                    <a:pt x="14997" y="750"/>
                  </a:cubicBezTo>
                  <a:cubicBezTo>
                    <a:pt x="16304" y="1249"/>
                    <a:pt x="17445" y="1929"/>
                    <a:pt x="18422" y="2781"/>
                  </a:cubicBezTo>
                  <a:cubicBezTo>
                    <a:pt x="19399" y="3639"/>
                    <a:pt x="20173" y="4640"/>
                    <a:pt x="20743" y="5783"/>
                  </a:cubicBezTo>
                  <a:cubicBezTo>
                    <a:pt x="21315" y="6926"/>
                    <a:pt x="21600" y="8156"/>
                    <a:pt x="21600" y="9468"/>
                  </a:cubicBezTo>
                  <a:cubicBezTo>
                    <a:pt x="21600" y="10774"/>
                    <a:pt x="21315" y="12002"/>
                    <a:pt x="20743" y="13141"/>
                  </a:cubicBezTo>
                  <a:cubicBezTo>
                    <a:pt x="20173" y="14287"/>
                    <a:pt x="19399" y="15288"/>
                    <a:pt x="18422" y="16149"/>
                  </a:cubicBezTo>
                  <a:cubicBezTo>
                    <a:pt x="17445" y="17007"/>
                    <a:pt x="16304" y="17686"/>
                    <a:pt x="14997" y="18180"/>
                  </a:cubicBezTo>
                  <a:cubicBezTo>
                    <a:pt x="13689" y="18677"/>
                    <a:pt x="12288" y="18922"/>
                    <a:pt x="10794" y="18922"/>
                  </a:cubicBezTo>
                  <a:cubicBezTo>
                    <a:pt x="10104" y="18922"/>
                    <a:pt x="9426" y="18869"/>
                    <a:pt x="8767" y="18761"/>
                  </a:cubicBezTo>
                  <a:cubicBezTo>
                    <a:pt x="7444" y="20014"/>
                    <a:pt x="5900" y="20877"/>
                    <a:pt x="4135" y="21354"/>
                  </a:cubicBezTo>
                  <a:cubicBezTo>
                    <a:pt x="3947" y="21391"/>
                    <a:pt x="3758" y="21430"/>
                    <a:pt x="3565" y="21467"/>
                  </a:cubicBezTo>
                  <a:cubicBezTo>
                    <a:pt x="3375" y="21509"/>
                    <a:pt x="3170" y="21549"/>
                    <a:pt x="2951" y="21583"/>
                  </a:cubicBezTo>
                  <a:cubicBezTo>
                    <a:pt x="2831" y="21599"/>
                    <a:pt x="2727" y="21571"/>
                    <a:pt x="2643" y="21495"/>
                  </a:cubicBezTo>
                  <a:cubicBezTo>
                    <a:pt x="2556" y="21419"/>
                    <a:pt x="2497" y="21309"/>
                    <a:pt x="2466" y="21165"/>
                  </a:cubicBezTo>
                  <a:cubicBezTo>
                    <a:pt x="2438" y="21021"/>
                    <a:pt x="2457" y="20900"/>
                    <a:pt x="2523" y="20807"/>
                  </a:cubicBezTo>
                  <a:cubicBezTo>
                    <a:pt x="2591" y="20714"/>
                    <a:pt x="2666" y="20621"/>
                    <a:pt x="2749" y="20530"/>
                  </a:cubicBezTo>
                  <a:cubicBezTo>
                    <a:pt x="2920" y="20324"/>
                    <a:pt x="3083" y="20124"/>
                    <a:pt x="3233" y="19929"/>
                  </a:cubicBezTo>
                  <a:cubicBezTo>
                    <a:pt x="3384" y="19737"/>
                    <a:pt x="3521" y="19506"/>
                    <a:pt x="3645" y="19241"/>
                  </a:cubicBezTo>
                  <a:cubicBezTo>
                    <a:pt x="3768" y="18976"/>
                    <a:pt x="3881" y="18662"/>
                    <a:pt x="3982" y="18301"/>
                  </a:cubicBezTo>
                  <a:cubicBezTo>
                    <a:pt x="4083" y="17940"/>
                    <a:pt x="4173" y="17506"/>
                    <a:pt x="4248" y="16992"/>
                  </a:cubicBezTo>
                  <a:cubicBezTo>
                    <a:pt x="2942" y="16109"/>
                    <a:pt x="1906" y="15020"/>
                    <a:pt x="1143" y="13731"/>
                  </a:cubicBezTo>
                  <a:cubicBezTo>
                    <a:pt x="381" y="12436"/>
                    <a:pt x="0" y="11017"/>
                    <a:pt x="0" y="9468"/>
                  </a:cubicBezTo>
                  <a:cubicBezTo>
                    <a:pt x="0" y="8164"/>
                    <a:pt x="284" y="6937"/>
                    <a:pt x="856" y="5789"/>
                  </a:cubicBezTo>
                  <a:cubicBezTo>
                    <a:pt x="1428" y="4640"/>
                    <a:pt x="2200" y="3639"/>
                    <a:pt x="3177" y="2781"/>
                  </a:cubicBezTo>
                  <a:cubicBezTo>
                    <a:pt x="4154" y="1929"/>
                    <a:pt x="5293" y="1249"/>
                    <a:pt x="6597" y="750"/>
                  </a:cubicBezTo>
                  <a:cubicBezTo>
                    <a:pt x="7901" y="251"/>
                    <a:pt x="9299" y="0"/>
                    <a:pt x="10794" y="0"/>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3" name="Group 10"/>
          <p:cNvGrpSpPr>
            <a:grpSpLocks/>
          </p:cNvGrpSpPr>
          <p:nvPr/>
        </p:nvGrpSpPr>
        <p:grpSpPr bwMode="auto">
          <a:xfrm>
            <a:off x="6850355" y="4701002"/>
            <a:ext cx="285036" cy="285091"/>
            <a:chOff x="0" y="0"/>
            <a:chExt cx="965499" cy="965499"/>
          </a:xfrm>
        </p:grpSpPr>
        <p:sp>
          <p:nvSpPr>
            <p:cNvPr id="26" name="AutoShape 11"/>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27" name="AutoShape 12"/>
            <p:cNvSpPr>
              <a:spLocks/>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28" name="Group 13"/>
          <p:cNvGrpSpPr>
            <a:grpSpLocks/>
          </p:cNvGrpSpPr>
          <p:nvPr/>
        </p:nvGrpSpPr>
        <p:grpSpPr bwMode="auto">
          <a:xfrm>
            <a:off x="7253506" y="4701002"/>
            <a:ext cx="285505" cy="285091"/>
            <a:chOff x="0" y="0"/>
            <a:chExt cx="965499" cy="965499"/>
          </a:xfrm>
        </p:grpSpPr>
        <p:sp>
          <p:nvSpPr>
            <p:cNvPr id="29" name="AutoShape 14"/>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0" name="AutoShape 15"/>
            <p:cNvSpPr>
              <a:spLocks/>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1" name="Group 16"/>
          <p:cNvGrpSpPr>
            <a:grpSpLocks/>
          </p:cNvGrpSpPr>
          <p:nvPr/>
        </p:nvGrpSpPr>
        <p:grpSpPr bwMode="auto">
          <a:xfrm>
            <a:off x="7657126" y="4701002"/>
            <a:ext cx="285036" cy="285091"/>
            <a:chOff x="0" y="0"/>
            <a:chExt cx="965499" cy="965499"/>
          </a:xfrm>
        </p:grpSpPr>
        <p:sp>
          <p:nvSpPr>
            <p:cNvPr id="32" name="AutoShape 17"/>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3" name="AutoShape 18"/>
            <p:cNvSpPr>
              <a:spLocks/>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4" name="Group 19"/>
          <p:cNvGrpSpPr>
            <a:grpSpLocks/>
          </p:cNvGrpSpPr>
          <p:nvPr/>
        </p:nvGrpSpPr>
        <p:grpSpPr bwMode="auto">
          <a:xfrm>
            <a:off x="8060277" y="4701002"/>
            <a:ext cx="285036" cy="285091"/>
            <a:chOff x="0" y="0"/>
            <a:chExt cx="965499" cy="965499"/>
          </a:xfrm>
        </p:grpSpPr>
        <p:sp>
          <p:nvSpPr>
            <p:cNvPr id="35" name="AutoShape 20"/>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6" name="AutoShape 21"/>
            <p:cNvSpPr>
              <a:spLocks/>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grpSp>
        <p:nvGrpSpPr>
          <p:cNvPr id="37" name="Group 22"/>
          <p:cNvGrpSpPr>
            <a:grpSpLocks/>
          </p:cNvGrpSpPr>
          <p:nvPr/>
        </p:nvGrpSpPr>
        <p:grpSpPr bwMode="auto">
          <a:xfrm>
            <a:off x="8463428" y="4701002"/>
            <a:ext cx="285036" cy="285091"/>
            <a:chOff x="0" y="0"/>
            <a:chExt cx="965499" cy="965499"/>
          </a:xfrm>
        </p:grpSpPr>
        <p:sp>
          <p:nvSpPr>
            <p:cNvPr id="38" name="AutoShape 23"/>
            <p:cNvSpPr>
              <a:spLocks/>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bg1">
                <a:lumMod val="6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endParaRPr lang="zh-CN" altLang="en-US">
                <a:latin typeface="+mn-ea"/>
                <a:ea typeface="+mn-ea"/>
              </a:endParaRPr>
            </a:p>
          </p:txBody>
        </p:sp>
        <p:sp>
          <p:nvSpPr>
            <p:cNvPr id="39" name="AutoShape 24"/>
            <p:cNvSpPr>
              <a:spLocks/>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rgbClr val="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38100" tIns="38100" rIns="38100" bIns="38100" anchor="ctr"/>
            <a:lstStyle/>
            <a:p>
              <a:endParaRPr lang="zh-CN" altLang="en-US">
                <a:latin typeface="+mn-ea"/>
                <a:ea typeface="+mn-ea"/>
              </a:endParaRPr>
            </a:p>
          </p:txBody>
        </p:sp>
      </p:grpSp>
    </p:spTree>
    <p:extLst>
      <p:ext uri="{BB962C8B-B14F-4D97-AF65-F5344CB8AC3E}">
        <p14:creationId xmlns:p14="http://schemas.microsoft.com/office/powerpoint/2010/main" val="560406546"/>
      </p:ext>
    </p:extLst>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2" presetClass="entr" presetSubtype="2"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left)">
                                      <p:cBhvr>
                                        <p:cTn id="12" dur="500"/>
                                        <p:tgtEl>
                                          <p:spTgt spid="4"/>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par>
                          <p:cTn id="18" fill="hold">
                            <p:stCondLst>
                              <p:cond delay="1500"/>
                            </p:stCondLst>
                            <p:childTnLst>
                              <p:par>
                                <p:cTn id="19" presetID="47"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4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1" grpId="0"/>
      <p:bldP spid="22" grpId="0"/>
      <p:bldP spid="24"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RESOURCE_PATHS_HASH_PRESENTER" val="7559d6ebfe3399475faf050899225724546a77"/>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theme1.xml><?xml version="1.0" encoding="utf-8"?>
<a:theme xmlns:a="http://schemas.openxmlformats.org/drawingml/2006/main" name="Office 主题​​">
  <a:themeElements>
    <a:clrScheme name="自定义 223">
      <a:dk1>
        <a:sysClr val="windowText" lastClr="000000"/>
      </a:dk1>
      <a:lt1>
        <a:sysClr val="window" lastClr="FFFFFF"/>
      </a:lt1>
      <a:dk2>
        <a:srgbClr val="959596"/>
      </a:dk2>
      <a:lt2>
        <a:srgbClr val="D9D9D9"/>
      </a:lt2>
      <a:accent1>
        <a:srgbClr val="2B6F7D"/>
      </a:accent1>
      <a:accent2>
        <a:srgbClr val="1C9494"/>
      </a:accent2>
      <a:accent3>
        <a:srgbClr val="7CB554"/>
      </a:accent3>
      <a:accent4>
        <a:srgbClr val="FAC14D"/>
      </a:accent4>
      <a:accent5>
        <a:srgbClr val="F95647"/>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7599</TotalTime>
  <Words>1363</Words>
  <Application>Microsoft Office PowerPoint</Application>
  <PresentationFormat>全屏显示(16:9)</PresentationFormat>
  <Paragraphs>159</Paragraphs>
  <Slides>14</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Clear Sans Thin</vt:lpstr>
      <vt:lpstr>Helvetica Neue</vt:lpstr>
      <vt:lpstr>Open Sans Condensed</vt:lpstr>
      <vt:lpstr>方正兰亭粗黑_GBK</vt:lpstr>
      <vt:lpstr>宋体</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xxx</cp:lastModifiedBy>
  <cp:revision>825</cp:revision>
  <dcterms:created xsi:type="dcterms:W3CDTF">2015-04-24T01:01:13Z</dcterms:created>
  <dcterms:modified xsi:type="dcterms:W3CDTF">2018-06-25T02:26:17Z</dcterms:modified>
</cp:coreProperties>
</file>