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1" r:id="rId2"/>
    <p:sldId id="263" r:id="rId3"/>
    <p:sldId id="260" r:id="rId4"/>
    <p:sldId id="262" r:id="rId5"/>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74545" autoAdjust="0"/>
  </p:normalViewPr>
  <p:slideViewPr>
    <p:cSldViewPr snapToGrid="0">
      <p:cViewPr varScale="1">
        <p:scale>
          <a:sx n="85" d="100"/>
          <a:sy n="85" d="100"/>
        </p:scale>
        <p:origin x="10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ACF1D-6329-498B-A4A0-0FB4F2A4A8EE}" type="datetimeFigureOut">
              <a:rPr lang="zh-CN" altLang="en-US" smtClean="0"/>
              <a:t>2022/1/20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9917C-1DA8-4B3F-A5E4-0EE4D5768137}" type="slidenum">
              <a:rPr lang="zh-CN" altLang="en-US" smtClean="0"/>
              <a:t>‹#›</a:t>
            </a:fld>
            <a:endParaRPr lang="zh-CN" altLang="en-US"/>
          </a:p>
        </p:txBody>
      </p:sp>
    </p:spTree>
    <p:extLst>
      <p:ext uri="{BB962C8B-B14F-4D97-AF65-F5344CB8AC3E}">
        <p14:creationId xmlns:p14="http://schemas.microsoft.com/office/powerpoint/2010/main" val="2827315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请求输入节点号，即输入节点数程序</a:t>
            </a:r>
            <a:endParaRPr lang="en-US" altLang="zh-CN" dirty="0"/>
          </a:p>
          <a:p>
            <a:r>
              <a:rPr lang="zh-CN" altLang="en-US" dirty="0"/>
              <a:t>应该计算在运行期间从这个节点发出的电话数</a:t>
            </a:r>
            <a:r>
              <a:rPr lang="en-US" altLang="zh-CN" dirty="0"/>
              <a:t>(</a:t>
            </a:r>
            <a:r>
              <a:rPr lang="zh-CN" altLang="en-US" dirty="0"/>
              <a:t>您可以从“从列”中找到</a:t>
            </a:r>
            <a:r>
              <a:rPr lang="en-US" altLang="zh-CN" dirty="0"/>
              <a:t>)</a:t>
            </a:r>
            <a:r>
              <a:rPr lang="zh-CN" altLang="en-US" dirty="0"/>
              <a:t>应该显示节点，</a:t>
            </a:r>
            <a:endParaRPr lang="en-US" altLang="zh-CN" dirty="0"/>
          </a:p>
          <a:p>
            <a:r>
              <a:rPr lang="zh-CN" altLang="en-US" dirty="0"/>
              <a:t>节点的大小应该根据通话次数所有其他连接的节点也应该显示为箭头的厚度应根据所打的电话而定在</a:t>
            </a:r>
            <a:endParaRPr lang="en-US" altLang="zh-CN" dirty="0"/>
          </a:p>
          <a:p>
            <a:r>
              <a:rPr lang="zh-CN" altLang="en-US" dirty="0"/>
              <a:t>单击节点时，它应该扩展树，即</a:t>
            </a:r>
          </a:p>
        </p:txBody>
      </p:sp>
      <p:sp>
        <p:nvSpPr>
          <p:cNvPr id="4" name="灯片编号占位符 3"/>
          <p:cNvSpPr>
            <a:spLocks noGrp="1"/>
          </p:cNvSpPr>
          <p:nvPr>
            <p:ph type="sldNum" sz="quarter" idx="5"/>
          </p:nvPr>
        </p:nvSpPr>
        <p:spPr/>
        <p:txBody>
          <a:bodyPr/>
          <a:lstStyle/>
          <a:p>
            <a:fld id="{4049917C-1DA8-4B3F-A5E4-0EE4D5768137}" type="slidenum">
              <a:rPr lang="zh-CN" altLang="en-US" smtClean="0"/>
              <a:t>4</a:t>
            </a:fld>
            <a:endParaRPr lang="zh-CN" altLang="en-US"/>
          </a:p>
        </p:txBody>
      </p:sp>
    </p:spTree>
    <p:extLst>
      <p:ext uri="{BB962C8B-B14F-4D97-AF65-F5344CB8AC3E}">
        <p14:creationId xmlns:p14="http://schemas.microsoft.com/office/powerpoint/2010/main" val="2689793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E574-F600-4C2E-99E4-CE76E42E60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C5772568-3AF8-43B8-A742-7109021B45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305CE79E-F795-4B67-9609-B8447288B561}"/>
              </a:ext>
            </a:extLst>
          </p:cNvPr>
          <p:cNvSpPr>
            <a:spLocks noGrp="1"/>
          </p:cNvSpPr>
          <p:nvPr>
            <p:ph type="dt" sz="half" idx="10"/>
          </p:nvPr>
        </p:nvSpPr>
        <p:spPr/>
        <p:txBody>
          <a:bodyPr/>
          <a:lstStyle/>
          <a:p>
            <a:fld id="{B361164D-8BF3-4700-AB3D-28B016D47D4A}" type="datetimeFigureOut">
              <a:rPr lang="x-none" altLang="zh-CN" smtClean="0"/>
              <a:t>2022/1/19</a:t>
            </a:fld>
            <a:endParaRPr lang="x-none"/>
          </a:p>
        </p:txBody>
      </p:sp>
      <p:sp>
        <p:nvSpPr>
          <p:cNvPr id="5" name="Footer Placeholder 4">
            <a:extLst>
              <a:ext uri="{FF2B5EF4-FFF2-40B4-BE49-F238E27FC236}">
                <a16:creationId xmlns:a16="http://schemas.microsoft.com/office/drawing/2014/main" id="{8DAE0107-C7D3-4AAC-81E6-1EBBC01506D6}"/>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5F108D0F-A4D8-420E-BA96-C2BC1999549D}"/>
              </a:ext>
            </a:extLst>
          </p:cNvPr>
          <p:cNvSpPr>
            <a:spLocks noGrp="1"/>
          </p:cNvSpPr>
          <p:nvPr>
            <p:ph type="sldNum" sz="quarter" idx="12"/>
          </p:nvPr>
        </p:nvSpPr>
        <p:spPr/>
        <p:txBody>
          <a:bodyPr/>
          <a:lstStyle/>
          <a:p>
            <a:fld id="{F2EEBC71-42FD-4B7A-9B52-197E29132FC1}" type="slidenum">
              <a:rPr lang="x-none" smtClean="0"/>
              <a:t>‹#›</a:t>
            </a:fld>
            <a:endParaRPr lang="x-none"/>
          </a:p>
        </p:txBody>
      </p:sp>
    </p:spTree>
    <p:extLst>
      <p:ext uri="{BB962C8B-B14F-4D97-AF65-F5344CB8AC3E}">
        <p14:creationId xmlns:p14="http://schemas.microsoft.com/office/powerpoint/2010/main" val="2767660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6985-4395-4C22-98E2-F8053A2F1F2C}"/>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87BA8995-52D1-462E-9B26-2727BEA3CF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C2ABB6D9-9622-458E-93FC-0DA283D364E2}"/>
              </a:ext>
            </a:extLst>
          </p:cNvPr>
          <p:cNvSpPr>
            <a:spLocks noGrp="1"/>
          </p:cNvSpPr>
          <p:nvPr>
            <p:ph type="dt" sz="half" idx="10"/>
          </p:nvPr>
        </p:nvSpPr>
        <p:spPr/>
        <p:txBody>
          <a:bodyPr/>
          <a:lstStyle/>
          <a:p>
            <a:fld id="{B361164D-8BF3-4700-AB3D-28B016D47D4A}" type="datetimeFigureOut">
              <a:rPr lang="x-none" altLang="zh-CN" smtClean="0"/>
              <a:t>2022/1/19</a:t>
            </a:fld>
            <a:endParaRPr lang="x-none"/>
          </a:p>
        </p:txBody>
      </p:sp>
      <p:sp>
        <p:nvSpPr>
          <p:cNvPr id="5" name="Footer Placeholder 4">
            <a:extLst>
              <a:ext uri="{FF2B5EF4-FFF2-40B4-BE49-F238E27FC236}">
                <a16:creationId xmlns:a16="http://schemas.microsoft.com/office/drawing/2014/main" id="{AE57FE2E-CAD7-4CFA-BA08-017BD3FF0E93}"/>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52DFEED6-39A0-4CB7-A729-71068BDB2B00}"/>
              </a:ext>
            </a:extLst>
          </p:cNvPr>
          <p:cNvSpPr>
            <a:spLocks noGrp="1"/>
          </p:cNvSpPr>
          <p:nvPr>
            <p:ph type="sldNum" sz="quarter" idx="12"/>
          </p:nvPr>
        </p:nvSpPr>
        <p:spPr/>
        <p:txBody>
          <a:bodyPr/>
          <a:lstStyle/>
          <a:p>
            <a:fld id="{F2EEBC71-42FD-4B7A-9B52-197E29132FC1}" type="slidenum">
              <a:rPr lang="x-none" smtClean="0"/>
              <a:t>‹#›</a:t>
            </a:fld>
            <a:endParaRPr lang="x-none"/>
          </a:p>
        </p:txBody>
      </p:sp>
    </p:spTree>
    <p:extLst>
      <p:ext uri="{BB962C8B-B14F-4D97-AF65-F5344CB8AC3E}">
        <p14:creationId xmlns:p14="http://schemas.microsoft.com/office/powerpoint/2010/main" val="91832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03C873-6369-44A2-80C5-A3020D5568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5D12B6BE-9DE7-4F0B-BDC9-35656EF9A8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261B5457-2AD9-4AE8-838D-949475601689}"/>
              </a:ext>
            </a:extLst>
          </p:cNvPr>
          <p:cNvSpPr>
            <a:spLocks noGrp="1"/>
          </p:cNvSpPr>
          <p:nvPr>
            <p:ph type="dt" sz="half" idx="10"/>
          </p:nvPr>
        </p:nvSpPr>
        <p:spPr/>
        <p:txBody>
          <a:bodyPr/>
          <a:lstStyle/>
          <a:p>
            <a:fld id="{B361164D-8BF3-4700-AB3D-28B016D47D4A}" type="datetimeFigureOut">
              <a:rPr lang="x-none" altLang="zh-CN" smtClean="0"/>
              <a:t>2022/1/19</a:t>
            </a:fld>
            <a:endParaRPr lang="x-none"/>
          </a:p>
        </p:txBody>
      </p:sp>
      <p:sp>
        <p:nvSpPr>
          <p:cNvPr id="5" name="Footer Placeholder 4">
            <a:extLst>
              <a:ext uri="{FF2B5EF4-FFF2-40B4-BE49-F238E27FC236}">
                <a16:creationId xmlns:a16="http://schemas.microsoft.com/office/drawing/2014/main" id="{02071379-F685-4589-AAC0-8408A1A0106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019D6016-E376-4CDF-A224-40325DD6AFB4}"/>
              </a:ext>
            </a:extLst>
          </p:cNvPr>
          <p:cNvSpPr>
            <a:spLocks noGrp="1"/>
          </p:cNvSpPr>
          <p:nvPr>
            <p:ph type="sldNum" sz="quarter" idx="12"/>
          </p:nvPr>
        </p:nvSpPr>
        <p:spPr/>
        <p:txBody>
          <a:bodyPr/>
          <a:lstStyle/>
          <a:p>
            <a:fld id="{F2EEBC71-42FD-4B7A-9B52-197E29132FC1}" type="slidenum">
              <a:rPr lang="x-none" smtClean="0"/>
              <a:t>‹#›</a:t>
            </a:fld>
            <a:endParaRPr lang="x-none"/>
          </a:p>
        </p:txBody>
      </p:sp>
    </p:spTree>
    <p:extLst>
      <p:ext uri="{BB962C8B-B14F-4D97-AF65-F5344CB8AC3E}">
        <p14:creationId xmlns:p14="http://schemas.microsoft.com/office/powerpoint/2010/main" val="4222297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1563-6791-47B3-88C2-52FCBAA86A29}"/>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4DD5E554-2B44-4666-BFAE-1C3837E0D3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759FA3BC-B3D7-427C-B341-F27CA5E02BC5}"/>
              </a:ext>
            </a:extLst>
          </p:cNvPr>
          <p:cNvSpPr>
            <a:spLocks noGrp="1"/>
          </p:cNvSpPr>
          <p:nvPr>
            <p:ph type="dt" sz="half" idx="10"/>
          </p:nvPr>
        </p:nvSpPr>
        <p:spPr/>
        <p:txBody>
          <a:bodyPr/>
          <a:lstStyle/>
          <a:p>
            <a:fld id="{B361164D-8BF3-4700-AB3D-28B016D47D4A}" type="datetimeFigureOut">
              <a:rPr lang="x-none" altLang="zh-CN" smtClean="0"/>
              <a:t>2022/1/19</a:t>
            </a:fld>
            <a:endParaRPr lang="x-none"/>
          </a:p>
        </p:txBody>
      </p:sp>
      <p:sp>
        <p:nvSpPr>
          <p:cNvPr id="5" name="Footer Placeholder 4">
            <a:extLst>
              <a:ext uri="{FF2B5EF4-FFF2-40B4-BE49-F238E27FC236}">
                <a16:creationId xmlns:a16="http://schemas.microsoft.com/office/drawing/2014/main" id="{8B5F080A-01F6-4705-8CDF-D1692D91F75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EE82AC62-DB24-4B96-B560-D2BF60A65AA5}"/>
              </a:ext>
            </a:extLst>
          </p:cNvPr>
          <p:cNvSpPr>
            <a:spLocks noGrp="1"/>
          </p:cNvSpPr>
          <p:nvPr>
            <p:ph type="sldNum" sz="quarter" idx="12"/>
          </p:nvPr>
        </p:nvSpPr>
        <p:spPr/>
        <p:txBody>
          <a:bodyPr/>
          <a:lstStyle/>
          <a:p>
            <a:fld id="{F2EEBC71-42FD-4B7A-9B52-197E29132FC1}" type="slidenum">
              <a:rPr lang="x-none" smtClean="0"/>
              <a:t>‹#›</a:t>
            </a:fld>
            <a:endParaRPr lang="x-none"/>
          </a:p>
        </p:txBody>
      </p:sp>
    </p:spTree>
    <p:extLst>
      <p:ext uri="{BB962C8B-B14F-4D97-AF65-F5344CB8AC3E}">
        <p14:creationId xmlns:p14="http://schemas.microsoft.com/office/powerpoint/2010/main" val="1350766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46956-12DD-47BC-9A8D-E15EBF6323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5923FDEA-310A-489C-8B99-74F6A315F8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CB3E71-531D-4040-A9A3-5EFBE11FE1D3}"/>
              </a:ext>
            </a:extLst>
          </p:cNvPr>
          <p:cNvSpPr>
            <a:spLocks noGrp="1"/>
          </p:cNvSpPr>
          <p:nvPr>
            <p:ph type="dt" sz="half" idx="10"/>
          </p:nvPr>
        </p:nvSpPr>
        <p:spPr/>
        <p:txBody>
          <a:bodyPr/>
          <a:lstStyle/>
          <a:p>
            <a:fld id="{B361164D-8BF3-4700-AB3D-28B016D47D4A}" type="datetimeFigureOut">
              <a:rPr lang="x-none" altLang="zh-CN" smtClean="0"/>
              <a:t>2022/1/19</a:t>
            </a:fld>
            <a:endParaRPr lang="x-none"/>
          </a:p>
        </p:txBody>
      </p:sp>
      <p:sp>
        <p:nvSpPr>
          <p:cNvPr id="5" name="Footer Placeholder 4">
            <a:extLst>
              <a:ext uri="{FF2B5EF4-FFF2-40B4-BE49-F238E27FC236}">
                <a16:creationId xmlns:a16="http://schemas.microsoft.com/office/drawing/2014/main" id="{0ABF7917-CFD2-4F04-B85F-C357349AB7A2}"/>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0DD2A35F-5352-4FCE-88CF-56261E0DB900}"/>
              </a:ext>
            </a:extLst>
          </p:cNvPr>
          <p:cNvSpPr>
            <a:spLocks noGrp="1"/>
          </p:cNvSpPr>
          <p:nvPr>
            <p:ph type="sldNum" sz="quarter" idx="12"/>
          </p:nvPr>
        </p:nvSpPr>
        <p:spPr/>
        <p:txBody>
          <a:bodyPr/>
          <a:lstStyle/>
          <a:p>
            <a:fld id="{F2EEBC71-42FD-4B7A-9B52-197E29132FC1}" type="slidenum">
              <a:rPr lang="x-none" smtClean="0"/>
              <a:t>‹#›</a:t>
            </a:fld>
            <a:endParaRPr lang="x-none"/>
          </a:p>
        </p:txBody>
      </p:sp>
    </p:spTree>
    <p:extLst>
      <p:ext uri="{BB962C8B-B14F-4D97-AF65-F5344CB8AC3E}">
        <p14:creationId xmlns:p14="http://schemas.microsoft.com/office/powerpoint/2010/main" val="180431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1676-417B-4559-898A-01C090262E8C}"/>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75DCE587-BCA2-4D10-9CD8-8ABFE0864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EF6247C2-D76E-4E52-B21E-676345CDEF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D5CDC445-43AA-48BC-814B-F1FC5BE9DD5E}"/>
              </a:ext>
            </a:extLst>
          </p:cNvPr>
          <p:cNvSpPr>
            <a:spLocks noGrp="1"/>
          </p:cNvSpPr>
          <p:nvPr>
            <p:ph type="dt" sz="half" idx="10"/>
          </p:nvPr>
        </p:nvSpPr>
        <p:spPr/>
        <p:txBody>
          <a:bodyPr/>
          <a:lstStyle/>
          <a:p>
            <a:fld id="{B361164D-8BF3-4700-AB3D-28B016D47D4A}" type="datetimeFigureOut">
              <a:rPr lang="x-none" altLang="zh-CN" smtClean="0"/>
              <a:t>2022/1/19</a:t>
            </a:fld>
            <a:endParaRPr lang="x-none"/>
          </a:p>
        </p:txBody>
      </p:sp>
      <p:sp>
        <p:nvSpPr>
          <p:cNvPr id="6" name="Footer Placeholder 5">
            <a:extLst>
              <a:ext uri="{FF2B5EF4-FFF2-40B4-BE49-F238E27FC236}">
                <a16:creationId xmlns:a16="http://schemas.microsoft.com/office/drawing/2014/main" id="{981D87FA-4A48-4B06-B6D1-A14FF100909D}"/>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9F4EBDFC-62B7-4E07-A2E0-77DC403F5C72}"/>
              </a:ext>
            </a:extLst>
          </p:cNvPr>
          <p:cNvSpPr>
            <a:spLocks noGrp="1"/>
          </p:cNvSpPr>
          <p:nvPr>
            <p:ph type="sldNum" sz="quarter" idx="12"/>
          </p:nvPr>
        </p:nvSpPr>
        <p:spPr/>
        <p:txBody>
          <a:bodyPr/>
          <a:lstStyle/>
          <a:p>
            <a:fld id="{F2EEBC71-42FD-4B7A-9B52-197E29132FC1}" type="slidenum">
              <a:rPr lang="x-none" smtClean="0"/>
              <a:t>‹#›</a:t>
            </a:fld>
            <a:endParaRPr lang="x-none"/>
          </a:p>
        </p:txBody>
      </p:sp>
    </p:spTree>
    <p:extLst>
      <p:ext uri="{BB962C8B-B14F-4D97-AF65-F5344CB8AC3E}">
        <p14:creationId xmlns:p14="http://schemas.microsoft.com/office/powerpoint/2010/main" val="185379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E7C37-35F8-48D8-AA0E-7903C9D9EAD0}"/>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1BF8EBD3-256A-4524-BE43-98FF9AFA7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E81D86-6666-4EB2-9784-BC8165C01C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FDB1962F-D35B-4D34-A986-A5858684D8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1CF53E-0FFF-4C02-8EA5-F7F826A6B5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769A515D-1940-4CF0-B7E1-152452730192}"/>
              </a:ext>
            </a:extLst>
          </p:cNvPr>
          <p:cNvSpPr>
            <a:spLocks noGrp="1"/>
          </p:cNvSpPr>
          <p:nvPr>
            <p:ph type="dt" sz="half" idx="10"/>
          </p:nvPr>
        </p:nvSpPr>
        <p:spPr/>
        <p:txBody>
          <a:bodyPr/>
          <a:lstStyle/>
          <a:p>
            <a:fld id="{B361164D-8BF3-4700-AB3D-28B016D47D4A}" type="datetimeFigureOut">
              <a:rPr lang="x-none" altLang="zh-CN" smtClean="0"/>
              <a:t>2022/1/19</a:t>
            </a:fld>
            <a:endParaRPr lang="x-none"/>
          </a:p>
        </p:txBody>
      </p:sp>
      <p:sp>
        <p:nvSpPr>
          <p:cNvPr id="8" name="Footer Placeholder 7">
            <a:extLst>
              <a:ext uri="{FF2B5EF4-FFF2-40B4-BE49-F238E27FC236}">
                <a16:creationId xmlns:a16="http://schemas.microsoft.com/office/drawing/2014/main" id="{9A48DC3C-89CB-4773-9536-925CB723983C}"/>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F1427A49-55EB-40A7-B3EB-90143A8AE2C6}"/>
              </a:ext>
            </a:extLst>
          </p:cNvPr>
          <p:cNvSpPr>
            <a:spLocks noGrp="1"/>
          </p:cNvSpPr>
          <p:nvPr>
            <p:ph type="sldNum" sz="quarter" idx="12"/>
          </p:nvPr>
        </p:nvSpPr>
        <p:spPr/>
        <p:txBody>
          <a:bodyPr/>
          <a:lstStyle/>
          <a:p>
            <a:fld id="{F2EEBC71-42FD-4B7A-9B52-197E29132FC1}" type="slidenum">
              <a:rPr lang="x-none" smtClean="0"/>
              <a:t>‹#›</a:t>
            </a:fld>
            <a:endParaRPr lang="x-none"/>
          </a:p>
        </p:txBody>
      </p:sp>
    </p:spTree>
    <p:extLst>
      <p:ext uri="{BB962C8B-B14F-4D97-AF65-F5344CB8AC3E}">
        <p14:creationId xmlns:p14="http://schemas.microsoft.com/office/powerpoint/2010/main" val="1985618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D0CE-9F9B-4F9A-9B73-E5183CF28047}"/>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2AED1BA1-1E91-4BDD-9278-A85AC3B7D9D5}"/>
              </a:ext>
            </a:extLst>
          </p:cNvPr>
          <p:cNvSpPr>
            <a:spLocks noGrp="1"/>
          </p:cNvSpPr>
          <p:nvPr>
            <p:ph type="dt" sz="half" idx="10"/>
          </p:nvPr>
        </p:nvSpPr>
        <p:spPr/>
        <p:txBody>
          <a:bodyPr/>
          <a:lstStyle/>
          <a:p>
            <a:fld id="{B361164D-8BF3-4700-AB3D-28B016D47D4A}" type="datetimeFigureOut">
              <a:rPr lang="x-none" altLang="zh-CN" smtClean="0"/>
              <a:t>2022/1/19</a:t>
            </a:fld>
            <a:endParaRPr lang="x-none"/>
          </a:p>
        </p:txBody>
      </p:sp>
      <p:sp>
        <p:nvSpPr>
          <p:cNvPr id="4" name="Footer Placeholder 3">
            <a:extLst>
              <a:ext uri="{FF2B5EF4-FFF2-40B4-BE49-F238E27FC236}">
                <a16:creationId xmlns:a16="http://schemas.microsoft.com/office/drawing/2014/main" id="{4E10007D-1ECE-408E-9D25-426B9D05DFD3}"/>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3BC17E2D-D826-42BC-9FF8-F917A9928E71}"/>
              </a:ext>
            </a:extLst>
          </p:cNvPr>
          <p:cNvSpPr>
            <a:spLocks noGrp="1"/>
          </p:cNvSpPr>
          <p:nvPr>
            <p:ph type="sldNum" sz="quarter" idx="12"/>
          </p:nvPr>
        </p:nvSpPr>
        <p:spPr/>
        <p:txBody>
          <a:bodyPr/>
          <a:lstStyle/>
          <a:p>
            <a:fld id="{F2EEBC71-42FD-4B7A-9B52-197E29132FC1}" type="slidenum">
              <a:rPr lang="x-none" smtClean="0"/>
              <a:t>‹#›</a:t>
            </a:fld>
            <a:endParaRPr lang="x-none"/>
          </a:p>
        </p:txBody>
      </p:sp>
    </p:spTree>
    <p:extLst>
      <p:ext uri="{BB962C8B-B14F-4D97-AF65-F5344CB8AC3E}">
        <p14:creationId xmlns:p14="http://schemas.microsoft.com/office/powerpoint/2010/main" val="55352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688CE9-A0E0-45A4-B99F-C4D0C0ADAEE6}"/>
              </a:ext>
            </a:extLst>
          </p:cNvPr>
          <p:cNvSpPr>
            <a:spLocks noGrp="1"/>
          </p:cNvSpPr>
          <p:nvPr>
            <p:ph type="dt" sz="half" idx="10"/>
          </p:nvPr>
        </p:nvSpPr>
        <p:spPr/>
        <p:txBody>
          <a:bodyPr/>
          <a:lstStyle/>
          <a:p>
            <a:fld id="{B361164D-8BF3-4700-AB3D-28B016D47D4A}" type="datetimeFigureOut">
              <a:rPr lang="x-none" altLang="zh-CN" smtClean="0"/>
              <a:t>2022/1/19</a:t>
            </a:fld>
            <a:endParaRPr lang="x-none"/>
          </a:p>
        </p:txBody>
      </p:sp>
      <p:sp>
        <p:nvSpPr>
          <p:cNvPr id="3" name="Footer Placeholder 2">
            <a:extLst>
              <a:ext uri="{FF2B5EF4-FFF2-40B4-BE49-F238E27FC236}">
                <a16:creationId xmlns:a16="http://schemas.microsoft.com/office/drawing/2014/main" id="{34E0CC14-D532-4988-905C-AC26FE25C459}"/>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E5548E5C-9AAA-4373-872D-471F0AACD2B6}"/>
              </a:ext>
            </a:extLst>
          </p:cNvPr>
          <p:cNvSpPr>
            <a:spLocks noGrp="1"/>
          </p:cNvSpPr>
          <p:nvPr>
            <p:ph type="sldNum" sz="quarter" idx="12"/>
          </p:nvPr>
        </p:nvSpPr>
        <p:spPr/>
        <p:txBody>
          <a:bodyPr/>
          <a:lstStyle/>
          <a:p>
            <a:fld id="{F2EEBC71-42FD-4B7A-9B52-197E29132FC1}" type="slidenum">
              <a:rPr lang="x-none" smtClean="0"/>
              <a:t>‹#›</a:t>
            </a:fld>
            <a:endParaRPr lang="x-none"/>
          </a:p>
        </p:txBody>
      </p:sp>
    </p:spTree>
    <p:extLst>
      <p:ext uri="{BB962C8B-B14F-4D97-AF65-F5344CB8AC3E}">
        <p14:creationId xmlns:p14="http://schemas.microsoft.com/office/powerpoint/2010/main" val="21026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8C1D-B3C1-416D-9AE3-52C3D1A300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BCB1A76E-35B4-4960-87EE-870EE30065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1F1574F9-0FBF-446E-AF27-58B338A046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BF7AD-79B4-42EE-8CC4-C42460F2E240}"/>
              </a:ext>
            </a:extLst>
          </p:cNvPr>
          <p:cNvSpPr>
            <a:spLocks noGrp="1"/>
          </p:cNvSpPr>
          <p:nvPr>
            <p:ph type="dt" sz="half" idx="10"/>
          </p:nvPr>
        </p:nvSpPr>
        <p:spPr/>
        <p:txBody>
          <a:bodyPr/>
          <a:lstStyle/>
          <a:p>
            <a:fld id="{B361164D-8BF3-4700-AB3D-28B016D47D4A}" type="datetimeFigureOut">
              <a:rPr lang="x-none" altLang="zh-CN" smtClean="0"/>
              <a:t>2022/1/19</a:t>
            </a:fld>
            <a:endParaRPr lang="x-none"/>
          </a:p>
        </p:txBody>
      </p:sp>
      <p:sp>
        <p:nvSpPr>
          <p:cNvPr id="6" name="Footer Placeholder 5">
            <a:extLst>
              <a:ext uri="{FF2B5EF4-FFF2-40B4-BE49-F238E27FC236}">
                <a16:creationId xmlns:a16="http://schemas.microsoft.com/office/drawing/2014/main" id="{AED53CB8-882B-4ECA-8B4E-54CB64D5C618}"/>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08F31686-798B-40B8-B59E-64D784C58A6A}"/>
              </a:ext>
            </a:extLst>
          </p:cNvPr>
          <p:cNvSpPr>
            <a:spLocks noGrp="1"/>
          </p:cNvSpPr>
          <p:nvPr>
            <p:ph type="sldNum" sz="quarter" idx="12"/>
          </p:nvPr>
        </p:nvSpPr>
        <p:spPr/>
        <p:txBody>
          <a:bodyPr/>
          <a:lstStyle/>
          <a:p>
            <a:fld id="{F2EEBC71-42FD-4B7A-9B52-197E29132FC1}" type="slidenum">
              <a:rPr lang="x-none" smtClean="0"/>
              <a:t>‹#›</a:t>
            </a:fld>
            <a:endParaRPr lang="x-none"/>
          </a:p>
        </p:txBody>
      </p:sp>
    </p:spTree>
    <p:extLst>
      <p:ext uri="{BB962C8B-B14F-4D97-AF65-F5344CB8AC3E}">
        <p14:creationId xmlns:p14="http://schemas.microsoft.com/office/powerpoint/2010/main" val="614247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3EA6-150D-4CCD-90DE-6A51FC4151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22EFC9A9-B0D3-43F6-9DA2-5D88952892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9026F95E-5218-4959-8382-9C222245E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27D08-A081-4809-B805-1A0E0273F4D2}"/>
              </a:ext>
            </a:extLst>
          </p:cNvPr>
          <p:cNvSpPr>
            <a:spLocks noGrp="1"/>
          </p:cNvSpPr>
          <p:nvPr>
            <p:ph type="dt" sz="half" idx="10"/>
          </p:nvPr>
        </p:nvSpPr>
        <p:spPr/>
        <p:txBody>
          <a:bodyPr/>
          <a:lstStyle/>
          <a:p>
            <a:fld id="{B361164D-8BF3-4700-AB3D-28B016D47D4A}" type="datetimeFigureOut">
              <a:rPr lang="x-none" altLang="zh-CN" smtClean="0"/>
              <a:t>2022/1/19</a:t>
            </a:fld>
            <a:endParaRPr lang="x-none"/>
          </a:p>
        </p:txBody>
      </p:sp>
      <p:sp>
        <p:nvSpPr>
          <p:cNvPr id="6" name="Footer Placeholder 5">
            <a:extLst>
              <a:ext uri="{FF2B5EF4-FFF2-40B4-BE49-F238E27FC236}">
                <a16:creationId xmlns:a16="http://schemas.microsoft.com/office/drawing/2014/main" id="{F3047F2B-BEBC-4B9D-877C-6509F1FEDFE2}"/>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D18F4EF6-848E-412B-8695-4B41B59F91F4}"/>
              </a:ext>
            </a:extLst>
          </p:cNvPr>
          <p:cNvSpPr>
            <a:spLocks noGrp="1"/>
          </p:cNvSpPr>
          <p:nvPr>
            <p:ph type="sldNum" sz="quarter" idx="12"/>
          </p:nvPr>
        </p:nvSpPr>
        <p:spPr/>
        <p:txBody>
          <a:bodyPr/>
          <a:lstStyle/>
          <a:p>
            <a:fld id="{F2EEBC71-42FD-4B7A-9B52-197E29132FC1}" type="slidenum">
              <a:rPr lang="x-none" smtClean="0"/>
              <a:t>‹#›</a:t>
            </a:fld>
            <a:endParaRPr lang="x-none"/>
          </a:p>
        </p:txBody>
      </p:sp>
    </p:spTree>
    <p:extLst>
      <p:ext uri="{BB962C8B-B14F-4D97-AF65-F5344CB8AC3E}">
        <p14:creationId xmlns:p14="http://schemas.microsoft.com/office/powerpoint/2010/main" val="194454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46230A-1098-4A08-A170-0AEEEF48B3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DAA2D580-04B2-4B84-9B95-BBC2DC9F1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39909505-41A5-46C8-A53C-15345AA532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1164D-8BF3-4700-AB3D-28B016D47D4A}" type="datetimeFigureOut">
              <a:rPr lang="x-none" altLang="zh-CN" smtClean="0"/>
              <a:t>2022/1/19</a:t>
            </a:fld>
            <a:endParaRPr lang="x-none"/>
          </a:p>
        </p:txBody>
      </p:sp>
      <p:sp>
        <p:nvSpPr>
          <p:cNvPr id="5" name="Footer Placeholder 4">
            <a:extLst>
              <a:ext uri="{FF2B5EF4-FFF2-40B4-BE49-F238E27FC236}">
                <a16:creationId xmlns:a16="http://schemas.microsoft.com/office/drawing/2014/main" id="{75EFF0B8-07FE-4AF1-8846-EE14B6D3D2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BB2F58CA-61E9-47FD-BE97-039ECED7E5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EBC71-42FD-4B7A-9B52-197E29132FC1}" type="slidenum">
              <a:rPr lang="x-none" smtClean="0"/>
              <a:t>‹#›</a:t>
            </a:fld>
            <a:endParaRPr lang="x-none"/>
          </a:p>
        </p:txBody>
      </p:sp>
    </p:spTree>
    <p:extLst>
      <p:ext uri="{BB962C8B-B14F-4D97-AF65-F5344CB8AC3E}">
        <p14:creationId xmlns:p14="http://schemas.microsoft.com/office/powerpoint/2010/main" val="3461710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E3E7E-41E5-43D3-8A69-D9F63E83EC57}"/>
              </a:ext>
            </a:extLst>
          </p:cNvPr>
          <p:cNvSpPr>
            <a:spLocks noGrp="1"/>
          </p:cNvSpPr>
          <p:nvPr>
            <p:ph type="title"/>
          </p:nvPr>
        </p:nvSpPr>
        <p:spPr>
          <a:xfrm>
            <a:off x="1286932" y="1204109"/>
            <a:ext cx="10023398" cy="857894"/>
          </a:xfrm>
        </p:spPr>
        <p:txBody>
          <a:bodyPr>
            <a:normAutofit/>
          </a:bodyPr>
          <a:lstStyle/>
          <a:p>
            <a:pPr algn="ctr"/>
            <a:r>
              <a:rPr lang="en-US" sz="4000" dirty="0"/>
              <a:t>Data Set  </a:t>
            </a:r>
            <a:endParaRPr lang="x-none" sz="4000" dirty="0"/>
          </a:p>
        </p:txBody>
      </p:sp>
      <p:graphicFrame>
        <p:nvGraphicFramePr>
          <p:cNvPr id="4" name="Content Placeholder 3">
            <a:extLst>
              <a:ext uri="{FF2B5EF4-FFF2-40B4-BE49-F238E27FC236}">
                <a16:creationId xmlns:a16="http://schemas.microsoft.com/office/drawing/2014/main" id="{CE272E75-84D6-4397-9FAB-47C2C2C64729}"/>
              </a:ext>
            </a:extLst>
          </p:cNvPr>
          <p:cNvGraphicFramePr>
            <a:graphicFrameLocks noGrp="1"/>
          </p:cNvGraphicFramePr>
          <p:nvPr>
            <p:ph idx="1"/>
            <p:extLst>
              <p:ext uri="{D42A27DB-BD31-4B8C-83A1-F6EECF244321}">
                <p14:modId xmlns:p14="http://schemas.microsoft.com/office/powerpoint/2010/main" val="4275020104"/>
              </p:ext>
            </p:extLst>
          </p:nvPr>
        </p:nvGraphicFramePr>
        <p:xfrm>
          <a:off x="1286932" y="2194560"/>
          <a:ext cx="10023398" cy="3587112"/>
        </p:xfrm>
        <a:graphic>
          <a:graphicData uri="http://schemas.openxmlformats.org/drawingml/2006/table">
            <a:tbl>
              <a:tblPr/>
              <a:tblGrid>
                <a:gridCol w="2524999">
                  <a:extLst>
                    <a:ext uri="{9D8B030D-6E8A-4147-A177-3AD203B41FA5}">
                      <a16:colId xmlns:a16="http://schemas.microsoft.com/office/drawing/2014/main" val="502157884"/>
                    </a:ext>
                  </a:extLst>
                </a:gridCol>
                <a:gridCol w="2684850">
                  <a:extLst>
                    <a:ext uri="{9D8B030D-6E8A-4147-A177-3AD203B41FA5}">
                      <a16:colId xmlns:a16="http://schemas.microsoft.com/office/drawing/2014/main" val="2785608500"/>
                    </a:ext>
                  </a:extLst>
                </a:gridCol>
                <a:gridCol w="2798079">
                  <a:extLst>
                    <a:ext uri="{9D8B030D-6E8A-4147-A177-3AD203B41FA5}">
                      <a16:colId xmlns:a16="http://schemas.microsoft.com/office/drawing/2014/main" val="4210786636"/>
                    </a:ext>
                  </a:extLst>
                </a:gridCol>
                <a:gridCol w="2015470">
                  <a:extLst>
                    <a:ext uri="{9D8B030D-6E8A-4147-A177-3AD203B41FA5}">
                      <a16:colId xmlns:a16="http://schemas.microsoft.com/office/drawing/2014/main" val="2853285802"/>
                    </a:ext>
                  </a:extLst>
                </a:gridCol>
              </a:tblGrid>
              <a:tr h="597852">
                <a:tc>
                  <a:txBody>
                    <a:bodyPr/>
                    <a:lstStyle/>
                    <a:p>
                      <a:pPr algn="ctr" fontAlgn="b">
                        <a:spcBef>
                          <a:spcPts val="0"/>
                        </a:spcBef>
                        <a:spcAft>
                          <a:spcPts val="0"/>
                        </a:spcAft>
                      </a:pPr>
                      <a:r>
                        <a:rPr lang="en-US" sz="2500" b="1" i="0" u="none" strike="noStrike" dirty="0">
                          <a:solidFill>
                            <a:srgbClr val="212529"/>
                          </a:solidFill>
                          <a:effectLst/>
                          <a:latin typeface="Flexow01-regularregular"/>
                        </a:rPr>
                        <a:t>From </a:t>
                      </a:r>
                      <a:endParaRPr lang="en-US" sz="3700" b="0" i="0" u="none" strike="noStrike" dirty="0">
                        <a:effectLst/>
                        <a:latin typeface="Arial" panose="020B0604020202020204" pitchFamily="34" charset="0"/>
                      </a:endParaRPr>
                    </a:p>
                  </a:txBody>
                  <a:tcPr marL="19547" marR="19547" marT="19547" marB="0" anchor="b">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gn="ctr" fontAlgn="b">
                        <a:spcBef>
                          <a:spcPts val="0"/>
                        </a:spcBef>
                        <a:spcAft>
                          <a:spcPts val="0"/>
                        </a:spcAft>
                      </a:pPr>
                      <a:r>
                        <a:rPr lang="en-US" sz="2500" b="1" i="0" u="none" strike="noStrike">
                          <a:solidFill>
                            <a:srgbClr val="212529"/>
                          </a:solidFill>
                          <a:effectLst/>
                          <a:latin typeface="Flexow01-regularregular"/>
                        </a:rPr>
                        <a:t>TO </a:t>
                      </a:r>
                      <a:endParaRPr lang="en-US" sz="3700" b="0" i="0" u="none" strike="noStrike">
                        <a:effectLst/>
                        <a:latin typeface="Arial" panose="020B0604020202020204" pitchFamily="34" charset="0"/>
                      </a:endParaRPr>
                    </a:p>
                  </a:txBody>
                  <a:tcPr marL="19547" marR="19547" marT="19547" marB="0" anchor="b">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gn="ctr" fontAlgn="b">
                        <a:spcBef>
                          <a:spcPts val="0"/>
                        </a:spcBef>
                        <a:spcAft>
                          <a:spcPts val="0"/>
                        </a:spcAft>
                      </a:pPr>
                      <a:r>
                        <a:rPr lang="en-US" sz="2500" b="1" i="0" u="none" strike="noStrike">
                          <a:solidFill>
                            <a:srgbClr val="212529"/>
                          </a:solidFill>
                          <a:effectLst/>
                          <a:latin typeface="Flexow01-regularregular"/>
                        </a:rPr>
                        <a:t>Call Time</a:t>
                      </a:r>
                      <a:endParaRPr lang="en-US" sz="3700" b="0" i="0" u="none" strike="noStrike">
                        <a:effectLst/>
                        <a:latin typeface="Arial" panose="020B0604020202020204" pitchFamily="34" charset="0"/>
                      </a:endParaRPr>
                    </a:p>
                  </a:txBody>
                  <a:tcPr marL="19547" marR="19547" marT="19547" marB="0" anchor="b">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gn="ctr" fontAlgn="b">
                        <a:spcBef>
                          <a:spcPts val="0"/>
                        </a:spcBef>
                        <a:spcAft>
                          <a:spcPts val="0"/>
                        </a:spcAft>
                      </a:pPr>
                      <a:r>
                        <a:rPr lang="en-US" sz="2500" b="1" i="0" u="none" strike="noStrike">
                          <a:solidFill>
                            <a:srgbClr val="212529"/>
                          </a:solidFill>
                          <a:effectLst/>
                          <a:latin typeface="Flexow01-regularregular"/>
                        </a:rPr>
                        <a:t>Call Duration</a:t>
                      </a:r>
                      <a:endParaRPr lang="en-US" sz="3700" b="0" i="0" u="none" strike="noStrike">
                        <a:effectLst/>
                        <a:latin typeface="Arial" panose="020B0604020202020204" pitchFamily="34" charset="0"/>
                      </a:endParaRPr>
                    </a:p>
                  </a:txBody>
                  <a:tcPr marL="19547" marR="19547" marT="19547" marB="0" anchor="b">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320373040"/>
                  </a:ext>
                </a:extLst>
              </a:tr>
              <a:tr h="597852">
                <a:tc>
                  <a:txBody>
                    <a:bodyPr/>
                    <a:lstStyle/>
                    <a:p>
                      <a:pPr algn="ctr" fontAlgn="t">
                        <a:spcBef>
                          <a:spcPts val="0"/>
                        </a:spcBef>
                        <a:spcAft>
                          <a:spcPts val="0"/>
                        </a:spcAft>
                      </a:pPr>
                      <a:r>
                        <a:rPr lang="x-none" sz="2500" b="0" i="0" u="none" strike="noStrike" dirty="0">
                          <a:solidFill>
                            <a:srgbClr val="212529"/>
                          </a:solidFill>
                          <a:effectLst/>
                          <a:latin typeface="Flexow01-regularregular"/>
                        </a:rPr>
                        <a:t>265145240148    </a:t>
                      </a:r>
                      <a:endParaRPr lang="x-none" sz="3700" b="0" i="0" u="none" strike="noStrike" dirty="0">
                        <a:effectLst/>
                        <a:latin typeface="Arial" panose="020B0604020202020204" pitchFamily="34" charset="0"/>
                      </a:endParaRPr>
                    </a:p>
                  </a:txBody>
                  <a:tcPr marL="19547" marR="19547" marT="19547" marB="0">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gn="r" fontAlgn="t">
                        <a:spcBef>
                          <a:spcPts val="0"/>
                        </a:spcBef>
                        <a:spcAft>
                          <a:spcPts val="0"/>
                        </a:spcAft>
                      </a:pPr>
                      <a:r>
                        <a:rPr lang="x-none" sz="2500" b="0" i="0" u="none" strike="noStrike" dirty="0">
                          <a:solidFill>
                            <a:srgbClr val="212529"/>
                          </a:solidFill>
                          <a:effectLst/>
                          <a:latin typeface="Flexow01-regularregular"/>
                        </a:rPr>
                        <a:t>265319017229    </a:t>
                      </a:r>
                      <a:endParaRPr lang="x-none" sz="3700" b="0" i="0" u="none" strike="noStrike" dirty="0">
                        <a:effectLst/>
                        <a:latin typeface="Arial" panose="020B0604020202020204" pitchFamily="34" charset="0"/>
                      </a:endParaRPr>
                    </a:p>
                  </a:txBody>
                  <a:tcPr marL="175919" marR="19547" marT="19547" marB="0">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gn="r" fontAlgn="t">
                        <a:spcBef>
                          <a:spcPts val="0"/>
                        </a:spcBef>
                        <a:spcAft>
                          <a:spcPts val="0"/>
                        </a:spcAft>
                      </a:pPr>
                      <a:r>
                        <a:rPr lang="x-none" sz="2500" b="0" i="0" u="none" strike="noStrike" dirty="0">
                          <a:solidFill>
                            <a:srgbClr val="212529"/>
                          </a:solidFill>
                          <a:effectLst/>
                          <a:latin typeface="Flexow01-regularregular"/>
                        </a:rPr>
                        <a:t>02/01/2022 17:57</a:t>
                      </a:r>
                      <a:endParaRPr lang="x-none" sz="3700" b="0" i="0" u="none" strike="noStrike" dirty="0">
                        <a:effectLst/>
                        <a:latin typeface="Arial" panose="020B0604020202020204" pitchFamily="34" charset="0"/>
                      </a:endParaRPr>
                    </a:p>
                  </a:txBody>
                  <a:tcPr marL="175919" marR="19547" marT="19547" marB="0">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gn="l" fontAlgn="t">
                        <a:spcBef>
                          <a:spcPts val="0"/>
                        </a:spcBef>
                        <a:spcAft>
                          <a:spcPts val="0"/>
                        </a:spcAft>
                      </a:pPr>
                      <a:r>
                        <a:rPr lang="en-US" sz="2500" b="0" i="0" u="none" strike="noStrike" dirty="0">
                          <a:solidFill>
                            <a:srgbClr val="212529"/>
                          </a:solidFill>
                          <a:effectLst/>
                          <a:latin typeface="Flexow01-regularregular"/>
                        </a:rPr>
                        <a:t>1m, 6s</a:t>
                      </a:r>
                      <a:endParaRPr lang="en-US" sz="3700" b="0" i="0" u="none" strike="noStrike" dirty="0">
                        <a:effectLst/>
                        <a:latin typeface="Arial" panose="020B0604020202020204" pitchFamily="34" charset="0"/>
                      </a:endParaRPr>
                    </a:p>
                  </a:txBody>
                  <a:tcPr marL="175919" marR="19547" marT="19547" marB="0">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929554872"/>
                  </a:ext>
                </a:extLst>
              </a:tr>
              <a:tr h="597852">
                <a:tc>
                  <a:txBody>
                    <a:bodyPr/>
                    <a:lstStyle/>
                    <a:p>
                      <a:pPr algn="ctr" fontAlgn="t">
                        <a:spcBef>
                          <a:spcPts val="0"/>
                        </a:spcBef>
                        <a:spcAft>
                          <a:spcPts val="0"/>
                        </a:spcAft>
                      </a:pPr>
                      <a:r>
                        <a:rPr lang="x-none" sz="2500" b="0" i="0" u="none" strike="noStrike">
                          <a:solidFill>
                            <a:srgbClr val="212529"/>
                          </a:solidFill>
                          <a:effectLst/>
                          <a:latin typeface="Flexow01-regularregular"/>
                        </a:rPr>
                        <a:t>265145240148    </a:t>
                      </a:r>
                      <a:endParaRPr lang="x-none" sz="3700" b="0" i="0" u="none" strike="noStrike">
                        <a:effectLst/>
                        <a:latin typeface="Arial" panose="020B0604020202020204" pitchFamily="34" charset="0"/>
                      </a:endParaRPr>
                    </a:p>
                  </a:txBody>
                  <a:tcPr marL="19547" marR="19547" marT="19547" marB="0">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gn="r" fontAlgn="t">
                        <a:spcBef>
                          <a:spcPts val="0"/>
                        </a:spcBef>
                        <a:spcAft>
                          <a:spcPts val="0"/>
                        </a:spcAft>
                      </a:pPr>
                      <a:r>
                        <a:rPr lang="x-none" sz="2500" b="0" i="0" u="none" strike="noStrike">
                          <a:solidFill>
                            <a:srgbClr val="212529"/>
                          </a:solidFill>
                          <a:effectLst/>
                          <a:latin typeface="Flexow01-regularregular"/>
                        </a:rPr>
                        <a:t>265319017229    </a:t>
                      </a:r>
                      <a:endParaRPr lang="x-none" sz="3700" b="0" i="0" u="none" strike="noStrike">
                        <a:effectLst/>
                        <a:latin typeface="Arial" panose="020B0604020202020204" pitchFamily="34" charset="0"/>
                      </a:endParaRPr>
                    </a:p>
                  </a:txBody>
                  <a:tcPr marL="175919" marR="19547" marT="19547" marB="0">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gn="r" fontAlgn="t">
                        <a:spcBef>
                          <a:spcPts val="0"/>
                        </a:spcBef>
                        <a:spcAft>
                          <a:spcPts val="0"/>
                        </a:spcAft>
                      </a:pPr>
                      <a:r>
                        <a:rPr lang="x-none" sz="2500" b="0" i="0" u="none" strike="noStrike">
                          <a:solidFill>
                            <a:srgbClr val="212529"/>
                          </a:solidFill>
                          <a:effectLst/>
                          <a:latin typeface="Flexow01-regularregular"/>
                        </a:rPr>
                        <a:t>02/01/2022 15:31</a:t>
                      </a:r>
                      <a:endParaRPr lang="x-none" sz="3700" b="0" i="0" u="none" strike="noStrike">
                        <a:effectLst/>
                        <a:latin typeface="Arial" panose="020B0604020202020204" pitchFamily="34" charset="0"/>
                      </a:endParaRPr>
                    </a:p>
                  </a:txBody>
                  <a:tcPr marL="175919" marR="19547" marT="19547" marB="0">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gn="l" fontAlgn="t">
                        <a:spcBef>
                          <a:spcPts val="0"/>
                        </a:spcBef>
                        <a:spcAft>
                          <a:spcPts val="0"/>
                        </a:spcAft>
                      </a:pPr>
                      <a:r>
                        <a:rPr lang="en-US" sz="2500" b="0" i="0" u="none" strike="noStrike">
                          <a:solidFill>
                            <a:srgbClr val="212529"/>
                          </a:solidFill>
                          <a:effectLst/>
                          <a:latin typeface="Flexow01-regularregular"/>
                        </a:rPr>
                        <a:t>3m, 48s</a:t>
                      </a:r>
                      <a:endParaRPr lang="en-US" sz="3700" b="0" i="0" u="none" strike="noStrike">
                        <a:effectLst/>
                        <a:latin typeface="Arial" panose="020B0604020202020204" pitchFamily="34" charset="0"/>
                      </a:endParaRPr>
                    </a:p>
                  </a:txBody>
                  <a:tcPr marL="175919" marR="19547" marT="19547" marB="0">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984870934"/>
                  </a:ext>
                </a:extLst>
              </a:tr>
              <a:tr h="597852">
                <a:tc>
                  <a:txBody>
                    <a:bodyPr/>
                    <a:lstStyle/>
                    <a:p>
                      <a:pPr algn="ctr" fontAlgn="t">
                        <a:spcBef>
                          <a:spcPts val="0"/>
                        </a:spcBef>
                        <a:spcAft>
                          <a:spcPts val="0"/>
                        </a:spcAft>
                      </a:pPr>
                      <a:r>
                        <a:rPr lang="x-none" sz="2500" b="0" i="0" u="none" strike="noStrike">
                          <a:solidFill>
                            <a:srgbClr val="212529"/>
                          </a:solidFill>
                          <a:effectLst/>
                          <a:latin typeface="Flexow01-regularregular"/>
                        </a:rPr>
                        <a:t>265429043425    </a:t>
                      </a:r>
                      <a:endParaRPr lang="x-none" sz="3700" b="0" i="0" u="none" strike="noStrike">
                        <a:effectLst/>
                        <a:latin typeface="Arial" panose="020B0604020202020204" pitchFamily="34" charset="0"/>
                      </a:endParaRPr>
                    </a:p>
                  </a:txBody>
                  <a:tcPr marL="19547" marR="19547" marT="19547" marB="0">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gn="r" fontAlgn="t">
                        <a:spcBef>
                          <a:spcPts val="0"/>
                        </a:spcBef>
                        <a:spcAft>
                          <a:spcPts val="0"/>
                        </a:spcAft>
                      </a:pPr>
                      <a:r>
                        <a:rPr lang="x-none" sz="2500" b="0" i="0" u="none" strike="noStrike">
                          <a:solidFill>
                            <a:srgbClr val="212529"/>
                          </a:solidFill>
                          <a:effectLst/>
                          <a:latin typeface="Flexow01-regularregular"/>
                        </a:rPr>
                        <a:t>265319017229    </a:t>
                      </a:r>
                      <a:endParaRPr lang="x-none" sz="3700" b="0" i="0" u="none" strike="noStrike">
                        <a:effectLst/>
                        <a:latin typeface="Arial" panose="020B0604020202020204" pitchFamily="34" charset="0"/>
                      </a:endParaRPr>
                    </a:p>
                  </a:txBody>
                  <a:tcPr marL="175919" marR="19547" marT="19547" marB="0">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gn="r" fontAlgn="t">
                        <a:spcBef>
                          <a:spcPts val="0"/>
                        </a:spcBef>
                        <a:spcAft>
                          <a:spcPts val="0"/>
                        </a:spcAft>
                      </a:pPr>
                      <a:r>
                        <a:rPr lang="x-none" sz="2500" b="0" i="0" u="none" strike="noStrike">
                          <a:solidFill>
                            <a:srgbClr val="212529"/>
                          </a:solidFill>
                          <a:effectLst/>
                          <a:latin typeface="Flexow01-regularregular"/>
                        </a:rPr>
                        <a:t>02/01/2022 15:08</a:t>
                      </a:r>
                      <a:endParaRPr lang="x-none" sz="3700" b="0" i="0" u="none" strike="noStrike">
                        <a:effectLst/>
                        <a:latin typeface="Arial" panose="020B0604020202020204" pitchFamily="34" charset="0"/>
                      </a:endParaRPr>
                    </a:p>
                  </a:txBody>
                  <a:tcPr marL="175919" marR="19547" marT="19547" marB="0">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gn="l" fontAlgn="t">
                        <a:spcBef>
                          <a:spcPts val="0"/>
                        </a:spcBef>
                        <a:spcAft>
                          <a:spcPts val="0"/>
                        </a:spcAft>
                      </a:pPr>
                      <a:r>
                        <a:rPr lang="en-US" sz="2500" b="0" i="0" u="none" strike="noStrike">
                          <a:solidFill>
                            <a:srgbClr val="212529"/>
                          </a:solidFill>
                          <a:effectLst/>
                          <a:latin typeface="Flexow01-regularregular"/>
                        </a:rPr>
                        <a:t>6m, 11s</a:t>
                      </a:r>
                      <a:endParaRPr lang="en-US" sz="3700" b="0" i="0" u="none" strike="noStrike">
                        <a:effectLst/>
                        <a:latin typeface="Arial" panose="020B0604020202020204" pitchFamily="34" charset="0"/>
                      </a:endParaRPr>
                    </a:p>
                  </a:txBody>
                  <a:tcPr marL="175919" marR="19547" marT="19547" marB="0">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301985979"/>
                  </a:ext>
                </a:extLst>
              </a:tr>
              <a:tr h="597852">
                <a:tc>
                  <a:txBody>
                    <a:bodyPr/>
                    <a:lstStyle/>
                    <a:p>
                      <a:pPr algn="ctr" fontAlgn="t">
                        <a:spcBef>
                          <a:spcPts val="0"/>
                        </a:spcBef>
                        <a:spcAft>
                          <a:spcPts val="0"/>
                        </a:spcAft>
                      </a:pPr>
                      <a:r>
                        <a:rPr lang="x-none" sz="2500" b="0" i="0" u="none" strike="noStrike">
                          <a:solidFill>
                            <a:srgbClr val="212529"/>
                          </a:solidFill>
                          <a:effectLst/>
                          <a:latin typeface="Flexow01-regularregular"/>
                        </a:rPr>
                        <a:t>265314014770    </a:t>
                      </a:r>
                      <a:endParaRPr lang="x-none" sz="3700" b="0" i="0" u="none" strike="noStrike">
                        <a:effectLst/>
                        <a:latin typeface="Arial" panose="020B0604020202020204" pitchFamily="34" charset="0"/>
                      </a:endParaRPr>
                    </a:p>
                  </a:txBody>
                  <a:tcPr marL="19547" marR="19547" marT="19547" marB="0">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gn="r" fontAlgn="t">
                        <a:spcBef>
                          <a:spcPts val="0"/>
                        </a:spcBef>
                        <a:spcAft>
                          <a:spcPts val="0"/>
                        </a:spcAft>
                      </a:pPr>
                      <a:r>
                        <a:rPr lang="x-none" sz="2500" b="0" i="0" u="none" strike="noStrike">
                          <a:solidFill>
                            <a:srgbClr val="212529"/>
                          </a:solidFill>
                          <a:effectLst/>
                          <a:latin typeface="Flexow01-regularregular"/>
                        </a:rPr>
                        <a:t>265319017229    </a:t>
                      </a:r>
                      <a:endParaRPr lang="x-none" sz="3700" b="0" i="0" u="none" strike="noStrike">
                        <a:effectLst/>
                        <a:latin typeface="Arial" panose="020B0604020202020204" pitchFamily="34" charset="0"/>
                      </a:endParaRPr>
                    </a:p>
                  </a:txBody>
                  <a:tcPr marL="175919" marR="19547" marT="19547" marB="0">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gn="r" fontAlgn="t">
                        <a:spcBef>
                          <a:spcPts val="0"/>
                        </a:spcBef>
                        <a:spcAft>
                          <a:spcPts val="0"/>
                        </a:spcAft>
                      </a:pPr>
                      <a:r>
                        <a:rPr lang="x-none" sz="2500" b="0" i="0" u="none" strike="noStrike">
                          <a:solidFill>
                            <a:srgbClr val="212529"/>
                          </a:solidFill>
                          <a:effectLst/>
                          <a:latin typeface="Flexow01-regularregular"/>
                        </a:rPr>
                        <a:t>28/12/2021 9:35</a:t>
                      </a:r>
                      <a:endParaRPr lang="x-none" sz="3700" b="0" i="0" u="none" strike="noStrike">
                        <a:effectLst/>
                        <a:latin typeface="Arial" panose="020B0604020202020204" pitchFamily="34" charset="0"/>
                      </a:endParaRPr>
                    </a:p>
                  </a:txBody>
                  <a:tcPr marL="175919" marR="19547" marT="19547" marB="0">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gn="l" fontAlgn="t">
                        <a:spcBef>
                          <a:spcPts val="0"/>
                        </a:spcBef>
                        <a:spcAft>
                          <a:spcPts val="0"/>
                        </a:spcAft>
                      </a:pPr>
                      <a:r>
                        <a:rPr lang="en-US" sz="2500" b="0" i="0" u="none" strike="noStrike">
                          <a:solidFill>
                            <a:srgbClr val="212529"/>
                          </a:solidFill>
                          <a:effectLst/>
                          <a:latin typeface="Flexow01-regularregular"/>
                        </a:rPr>
                        <a:t>32m, 24s</a:t>
                      </a:r>
                      <a:endParaRPr lang="en-US" sz="3700" b="0" i="0" u="none" strike="noStrike">
                        <a:effectLst/>
                        <a:latin typeface="Arial" panose="020B0604020202020204" pitchFamily="34" charset="0"/>
                      </a:endParaRPr>
                    </a:p>
                  </a:txBody>
                  <a:tcPr marL="175919" marR="19547" marT="19547" marB="0">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741352683"/>
                  </a:ext>
                </a:extLst>
              </a:tr>
              <a:tr h="597852">
                <a:tc>
                  <a:txBody>
                    <a:bodyPr/>
                    <a:lstStyle/>
                    <a:p>
                      <a:pPr algn="ctr" fontAlgn="t">
                        <a:spcBef>
                          <a:spcPts val="0"/>
                        </a:spcBef>
                        <a:spcAft>
                          <a:spcPts val="0"/>
                        </a:spcAft>
                      </a:pPr>
                      <a:r>
                        <a:rPr lang="x-none" sz="2500" b="0" i="0" u="none" strike="noStrike">
                          <a:solidFill>
                            <a:srgbClr val="212529"/>
                          </a:solidFill>
                          <a:effectLst/>
                          <a:latin typeface="Flexow01-regularregular"/>
                        </a:rPr>
                        <a:t>265330970809    </a:t>
                      </a:r>
                      <a:endParaRPr lang="x-none" sz="3700" b="0" i="0" u="none" strike="noStrike">
                        <a:effectLst/>
                        <a:latin typeface="Arial" panose="020B0604020202020204" pitchFamily="34" charset="0"/>
                      </a:endParaRPr>
                    </a:p>
                  </a:txBody>
                  <a:tcPr marL="19547" marR="19547" marT="19547" marB="0">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gn="r" fontAlgn="t">
                        <a:spcBef>
                          <a:spcPts val="0"/>
                        </a:spcBef>
                        <a:spcAft>
                          <a:spcPts val="0"/>
                        </a:spcAft>
                      </a:pPr>
                      <a:r>
                        <a:rPr lang="x-none" sz="2500" b="0" i="0" u="none" strike="noStrike" dirty="0">
                          <a:solidFill>
                            <a:srgbClr val="212529"/>
                          </a:solidFill>
                          <a:effectLst/>
                          <a:latin typeface="Flexow01-regularregular"/>
                        </a:rPr>
                        <a:t>265319017229    </a:t>
                      </a:r>
                      <a:endParaRPr lang="x-none" sz="3700" b="0" i="0" u="none" strike="noStrike" dirty="0">
                        <a:effectLst/>
                        <a:latin typeface="Arial" panose="020B0604020202020204" pitchFamily="34" charset="0"/>
                      </a:endParaRPr>
                    </a:p>
                  </a:txBody>
                  <a:tcPr marL="175919" marR="19547" marT="19547" marB="0">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gn="r" fontAlgn="t">
                        <a:spcBef>
                          <a:spcPts val="0"/>
                        </a:spcBef>
                        <a:spcAft>
                          <a:spcPts val="0"/>
                        </a:spcAft>
                      </a:pPr>
                      <a:r>
                        <a:rPr lang="x-none" sz="2500" b="0" i="0" u="none" strike="noStrike">
                          <a:solidFill>
                            <a:srgbClr val="212529"/>
                          </a:solidFill>
                          <a:effectLst/>
                          <a:latin typeface="Flexow01-regularregular"/>
                        </a:rPr>
                        <a:t>25/12/2021 18:27</a:t>
                      </a:r>
                      <a:endParaRPr lang="x-none" sz="3700" b="0" i="0" u="none" strike="noStrike">
                        <a:effectLst/>
                        <a:latin typeface="Arial" panose="020B0604020202020204" pitchFamily="34" charset="0"/>
                      </a:endParaRPr>
                    </a:p>
                  </a:txBody>
                  <a:tcPr marL="175919" marR="19547" marT="19547" marB="0">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gn="l" fontAlgn="t">
                        <a:spcBef>
                          <a:spcPts val="0"/>
                        </a:spcBef>
                        <a:spcAft>
                          <a:spcPts val="0"/>
                        </a:spcAft>
                      </a:pPr>
                      <a:r>
                        <a:rPr lang="en-US" sz="2500" b="0" i="0" u="none" strike="noStrike" dirty="0">
                          <a:solidFill>
                            <a:srgbClr val="212529"/>
                          </a:solidFill>
                          <a:effectLst/>
                          <a:latin typeface="Flexow01-regularregular"/>
                        </a:rPr>
                        <a:t>39m, 19s</a:t>
                      </a:r>
                      <a:endParaRPr lang="en-US" sz="3700" b="0" i="0" u="none" strike="noStrike" dirty="0">
                        <a:effectLst/>
                        <a:latin typeface="Arial" panose="020B0604020202020204" pitchFamily="34" charset="0"/>
                      </a:endParaRPr>
                    </a:p>
                  </a:txBody>
                  <a:tcPr marL="175919" marR="19547" marT="19547" marB="0">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557026495"/>
                  </a:ext>
                </a:extLst>
              </a:tr>
            </a:tbl>
          </a:graphicData>
        </a:graphic>
      </p:graphicFrame>
      <p:sp>
        <p:nvSpPr>
          <p:cNvPr id="3" name="TextBox 2">
            <a:extLst>
              <a:ext uri="{FF2B5EF4-FFF2-40B4-BE49-F238E27FC236}">
                <a16:creationId xmlns:a16="http://schemas.microsoft.com/office/drawing/2014/main" id="{C6C5D31A-EB5B-499D-A010-13BEBBD8A0BF}"/>
              </a:ext>
            </a:extLst>
          </p:cNvPr>
          <p:cNvSpPr txBox="1"/>
          <p:nvPr/>
        </p:nvSpPr>
        <p:spPr>
          <a:xfrm>
            <a:off x="1286932" y="5824260"/>
            <a:ext cx="4312010" cy="369332"/>
          </a:xfrm>
          <a:prstGeom prst="rect">
            <a:avLst/>
          </a:prstGeom>
          <a:noFill/>
        </p:spPr>
        <p:txBody>
          <a:bodyPr wrap="square" rtlCol="0">
            <a:spAutoFit/>
          </a:bodyPr>
          <a:lstStyle/>
          <a:p>
            <a:r>
              <a:rPr lang="en-US" dirty="0"/>
              <a:t>Data set is available in separate excel sheet </a:t>
            </a:r>
            <a:endParaRPr lang="x-none" dirty="0"/>
          </a:p>
        </p:txBody>
      </p:sp>
    </p:spTree>
    <p:extLst>
      <p:ext uri="{BB962C8B-B14F-4D97-AF65-F5344CB8AC3E}">
        <p14:creationId xmlns:p14="http://schemas.microsoft.com/office/powerpoint/2010/main" val="315574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2BE2C5-4181-40BD-BF11-9FB2460D3A98}"/>
              </a:ext>
            </a:extLst>
          </p:cNvPr>
          <p:cNvSpPr>
            <a:spLocks noGrp="1"/>
          </p:cNvSpPr>
          <p:nvPr>
            <p:ph idx="1"/>
          </p:nvPr>
        </p:nvSpPr>
        <p:spPr>
          <a:xfrm>
            <a:off x="838200" y="1167616"/>
            <a:ext cx="10515600" cy="3521365"/>
          </a:xfrm>
        </p:spPr>
        <p:txBody>
          <a:bodyPr>
            <a:normAutofit fontScale="92500" lnSpcReduction="20000"/>
          </a:bodyPr>
          <a:lstStyle/>
          <a:p>
            <a:r>
              <a:rPr lang="en-US" dirty="0"/>
              <a:t>Write a program using  R / python which should draw following:</a:t>
            </a:r>
          </a:p>
          <a:p>
            <a:pPr lvl="1"/>
            <a:r>
              <a:rPr lang="en-US" dirty="0"/>
              <a:t>Ask for node number to enter </a:t>
            </a:r>
            <a:r>
              <a:rPr lang="en-US" dirty="0" err="1"/>
              <a:t>i.e</a:t>
            </a:r>
            <a:endParaRPr lang="en-US" dirty="0"/>
          </a:p>
          <a:p>
            <a:pPr lvl="1"/>
            <a:r>
              <a:rPr lang="en-US" dirty="0"/>
              <a:t>Enter Node number </a:t>
            </a:r>
          </a:p>
          <a:p>
            <a:pPr marL="457200" lvl="1" indent="0">
              <a:buNone/>
            </a:pPr>
            <a:endParaRPr lang="en-US" dirty="0"/>
          </a:p>
          <a:p>
            <a:pPr lvl="1"/>
            <a:r>
              <a:rPr lang="en-US" dirty="0">
                <a:solidFill>
                  <a:schemeClr val="bg1"/>
                </a:solidFill>
              </a:rPr>
              <a:t>The program should count the number of phone call made from this node during run time (which you will find from “From column” )</a:t>
            </a:r>
          </a:p>
          <a:p>
            <a:pPr lvl="1"/>
            <a:r>
              <a:rPr lang="en-US" dirty="0">
                <a:solidFill>
                  <a:schemeClr val="bg1"/>
                </a:solidFill>
              </a:rPr>
              <a:t>The node should be displayed, and size of the node should be as per the count of </a:t>
            </a:r>
            <a:r>
              <a:rPr lang="en-US" b="1" dirty="0">
                <a:solidFill>
                  <a:schemeClr val="bg1"/>
                </a:solidFill>
              </a:rPr>
              <a:t>phone call made</a:t>
            </a:r>
          </a:p>
          <a:p>
            <a:pPr lvl="1"/>
            <a:r>
              <a:rPr lang="en-US" dirty="0">
                <a:solidFill>
                  <a:schemeClr val="bg1"/>
                </a:solidFill>
              </a:rPr>
              <a:t>All other connected node should also be displayed </a:t>
            </a:r>
            <a:r>
              <a:rPr lang="en-US" dirty="0" err="1">
                <a:solidFill>
                  <a:schemeClr val="bg1"/>
                </a:solidFill>
              </a:rPr>
              <a:t>i.e</a:t>
            </a:r>
            <a:r>
              <a:rPr lang="en-US" dirty="0">
                <a:solidFill>
                  <a:schemeClr val="bg1"/>
                </a:solidFill>
              </a:rPr>
              <a:t> </a:t>
            </a:r>
          </a:p>
          <a:p>
            <a:pPr lvl="1"/>
            <a:r>
              <a:rPr lang="en-US" dirty="0">
                <a:solidFill>
                  <a:schemeClr val="bg1"/>
                </a:solidFill>
              </a:rPr>
              <a:t>The </a:t>
            </a:r>
            <a:r>
              <a:rPr lang="en-US" b="1" i="0" dirty="0">
                <a:solidFill>
                  <a:schemeClr val="bg1"/>
                </a:solidFill>
                <a:effectLst/>
                <a:latin typeface="arial" panose="020B0604020202020204" pitchFamily="34" charset="0"/>
              </a:rPr>
              <a:t>thickness</a:t>
            </a:r>
            <a:r>
              <a:rPr lang="en-US" dirty="0">
                <a:solidFill>
                  <a:schemeClr val="bg1"/>
                </a:solidFill>
              </a:rPr>
              <a:t> of the arrow should be as per the phone call made</a:t>
            </a:r>
          </a:p>
          <a:p>
            <a:pPr lvl="1"/>
            <a:r>
              <a:rPr lang="en-US" dirty="0">
                <a:solidFill>
                  <a:schemeClr val="bg1"/>
                </a:solidFill>
              </a:rPr>
              <a:t>On clicking the node, it should extend the tree </a:t>
            </a:r>
            <a:r>
              <a:rPr lang="en-US" dirty="0" err="1">
                <a:solidFill>
                  <a:schemeClr val="bg1"/>
                </a:solidFill>
              </a:rPr>
              <a:t>i.e</a:t>
            </a:r>
            <a:endParaRPr lang="en-US" dirty="0">
              <a:solidFill>
                <a:schemeClr val="bg1"/>
              </a:solidFill>
            </a:endParaRPr>
          </a:p>
          <a:p>
            <a:pPr lvl="1"/>
            <a:endParaRPr lang="en-US" dirty="0">
              <a:solidFill>
                <a:schemeClr val="bg1"/>
              </a:solidFill>
            </a:endParaRPr>
          </a:p>
          <a:p>
            <a:pPr marL="457200" lvl="1" indent="0">
              <a:buNone/>
            </a:pPr>
            <a:endParaRPr lang="en-US" dirty="0"/>
          </a:p>
        </p:txBody>
      </p:sp>
      <p:sp>
        <p:nvSpPr>
          <p:cNvPr id="4" name="Oval 3">
            <a:extLst>
              <a:ext uri="{FF2B5EF4-FFF2-40B4-BE49-F238E27FC236}">
                <a16:creationId xmlns:a16="http://schemas.microsoft.com/office/drawing/2014/main" id="{E68135C7-DF0E-4D72-AD37-A37FBD0FE1AD}"/>
              </a:ext>
            </a:extLst>
          </p:cNvPr>
          <p:cNvSpPr/>
          <p:nvPr/>
        </p:nvSpPr>
        <p:spPr>
          <a:xfrm>
            <a:off x="6904093" y="1709389"/>
            <a:ext cx="872198" cy="579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Node</a:t>
            </a:r>
            <a:endParaRPr lang="x-none" sz="1400" dirty="0"/>
          </a:p>
        </p:txBody>
      </p:sp>
      <p:sp>
        <p:nvSpPr>
          <p:cNvPr id="5" name="Rectangle 4">
            <a:extLst>
              <a:ext uri="{FF2B5EF4-FFF2-40B4-BE49-F238E27FC236}">
                <a16:creationId xmlns:a16="http://schemas.microsoft.com/office/drawing/2014/main" id="{B7B78AF4-F7C1-4B9C-831C-225DA0ACCCB0}"/>
              </a:ext>
            </a:extLst>
          </p:cNvPr>
          <p:cNvSpPr/>
          <p:nvPr/>
        </p:nvSpPr>
        <p:spPr>
          <a:xfrm>
            <a:off x="4051495" y="1773960"/>
            <a:ext cx="2433711" cy="450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solidFill>
                  <a:schemeClr val="tx1"/>
                </a:solidFill>
              </a:rPr>
              <a:t>265319017229</a:t>
            </a:r>
          </a:p>
        </p:txBody>
      </p:sp>
    </p:spTree>
    <p:extLst>
      <p:ext uri="{BB962C8B-B14F-4D97-AF65-F5344CB8AC3E}">
        <p14:creationId xmlns:p14="http://schemas.microsoft.com/office/powerpoint/2010/main" val="3080104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2BE2C5-4181-40BD-BF11-9FB2460D3A98}"/>
              </a:ext>
            </a:extLst>
          </p:cNvPr>
          <p:cNvSpPr>
            <a:spLocks noGrp="1"/>
          </p:cNvSpPr>
          <p:nvPr>
            <p:ph idx="1"/>
          </p:nvPr>
        </p:nvSpPr>
        <p:spPr>
          <a:xfrm>
            <a:off x="838200" y="1167616"/>
            <a:ext cx="10515600" cy="3521365"/>
          </a:xfrm>
        </p:spPr>
        <p:txBody>
          <a:bodyPr>
            <a:normAutofit fontScale="92500" lnSpcReduction="20000"/>
          </a:bodyPr>
          <a:lstStyle/>
          <a:p>
            <a:r>
              <a:rPr lang="en-US" dirty="0"/>
              <a:t>Write a program using R language which should draw following:</a:t>
            </a:r>
          </a:p>
          <a:p>
            <a:pPr lvl="1"/>
            <a:r>
              <a:rPr lang="en-US" dirty="0"/>
              <a:t>Ask for node number to enter </a:t>
            </a:r>
            <a:r>
              <a:rPr lang="en-US" dirty="0" err="1"/>
              <a:t>i.e</a:t>
            </a:r>
            <a:endParaRPr lang="en-US" dirty="0"/>
          </a:p>
          <a:p>
            <a:pPr lvl="1"/>
            <a:r>
              <a:rPr lang="en-US" dirty="0"/>
              <a:t>Enter Node number </a:t>
            </a:r>
          </a:p>
          <a:p>
            <a:pPr marL="457200" lvl="1" indent="0">
              <a:buNone/>
            </a:pPr>
            <a:endParaRPr lang="en-US" dirty="0"/>
          </a:p>
          <a:p>
            <a:pPr lvl="1"/>
            <a:r>
              <a:rPr lang="en-US" dirty="0"/>
              <a:t>The program should count the number of phone call made from this node during run time (which you will find from “From column” )</a:t>
            </a:r>
          </a:p>
          <a:p>
            <a:pPr lvl="1"/>
            <a:r>
              <a:rPr lang="en-US" dirty="0"/>
              <a:t>The node should be displayed, and size of the node should be as per the count of </a:t>
            </a:r>
            <a:r>
              <a:rPr lang="en-US" b="1" dirty="0"/>
              <a:t>phone call made</a:t>
            </a:r>
          </a:p>
          <a:p>
            <a:pPr lvl="1"/>
            <a:r>
              <a:rPr lang="en-US" dirty="0"/>
              <a:t>All other connected node should also be displayed </a:t>
            </a:r>
            <a:r>
              <a:rPr lang="en-US" dirty="0" err="1"/>
              <a:t>i.e</a:t>
            </a:r>
            <a:r>
              <a:rPr lang="en-US" dirty="0"/>
              <a:t> </a:t>
            </a:r>
          </a:p>
          <a:p>
            <a:pPr lvl="1"/>
            <a:r>
              <a:rPr lang="en-US" dirty="0"/>
              <a:t>The </a:t>
            </a:r>
            <a:r>
              <a:rPr lang="en-US" b="1" i="0" dirty="0">
                <a:solidFill>
                  <a:srgbClr val="202124"/>
                </a:solidFill>
                <a:effectLst/>
                <a:latin typeface="arial" panose="020B0604020202020204" pitchFamily="34" charset="0"/>
              </a:rPr>
              <a:t>thickness</a:t>
            </a:r>
            <a:r>
              <a:rPr lang="en-US" dirty="0"/>
              <a:t> of the arrow should be as per the phone call made</a:t>
            </a:r>
          </a:p>
          <a:p>
            <a:pPr lvl="1"/>
            <a:r>
              <a:rPr lang="en-US" dirty="0"/>
              <a:t>On clicking the node, it should extend the tree </a:t>
            </a:r>
            <a:r>
              <a:rPr lang="en-US" dirty="0" err="1"/>
              <a:t>i.e</a:t>
            </a:r>
            <a:endParaRPr lang="en-US" dirty="0"/>
          </a:p>
          <a:p>
            <a:pPr lvl="1"/>
            <a:endParaRPr lang="en-US" dirty="0"/>
          </a:p>
          <a:p>
            <a:pPr marL="457200" lvl="1" indent="0">
              <a:buNone/>
            </a:pPr>
            <a:endParaRPr lang="en-US" dirty="0"/>
          </a:p>
        </p:txBody>
      </p:sp>
      <p:sp>
        <p:nvSpPr>
          <p:cNvPr id="4" name="Oval 3">
            <a:extLst>
              <a:ext uri="{FF2B5EF4-FFF2-40B4-BE49-F238E27FC236}">
                <a16:creationId xmlns:a16="http://schemas.microsoft.com/office/drawing/2014/main" id="{E68135C7-DF0E-4D72-AD37-A37FBD0FE1AD}"/>
              </a:ext>
            </a:extLst>
          </p:cNvPr>
          <p:cNvSpPr/>
          <p:nvPr/>
        </p:nvSpPr>
        <p:spPr>
          <a:xfrm>
            <a:off x="6904093" y="1709389"/>
            <a:ext cx="872198" cy="579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Node</a:t>
            </a:r>
            <a:endParaRPr lang="x-none" sz="1400" dirty="0"/>
          </a:p>
        </p:txBody>
      </p:sp>
      <p:sp>
        <p:nvSpPr>
          <p:cNvPr id="5" name="Rectangle 4">
            <a:extLst>
              <a:ext uri="{FF2B5EF4-FFF2-40B4-BE49-F238E27FC236}">
                <a16:creationId xmlns:a16="http://schemas.microsoft.com/office/drawing/2014/main" id="{B7B78AF4-F7C1-4B9C-831C-225DA0ACCCB0}"/>
              </a:ext>
            </a:extLst>
          </p:cNvPr>
          <p:cNvSpPr/>
          <p:nvPr/>
        </p:nvSpPr>
        <p:spPr>
          <a:xfrm>
            <a:off x="4051495" y="1773960"/>
            <a:ext cx="2433711" cy="450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solidFill>
                  <a:schemeClr val="tx1"/>
                </a:solidFill>
              </a:rPr>
              <a:t>265319017229</a:t>
            </a:r>
          </a:p>
        </p:txBody>
      </p:sp>
      <p:grpSp>
        <p:nvGrpSpPr>
          <p:cNvPr id="51" name="Group 50">
            <a:extLst>
              <a:ext uri="{FF2B5EF4-FFF2-40B4-BE49-F238E27FC236}">
                <a16:creationId xmlns:a16="http://schemas.microsoft.com/office/drawing/2014/main" id="{21D492AF-B995-41F5-816A-D3F3788446F7}"/>
              </a:ext>
            </a:extLst>
          </p:cNvPr>
          <p:cNvGrpSpPr/>
          <p:nvPr/>
        </p:nvGrpSpPr>
        <p:grpSpPr>
          <a:xfrm>
            <a:off x="7003306" y="3850581"/>
            <a:ext cx="4584954" cy="2760725"/>
            <a:chOff x="7003306" y="3850581"/>
            <a:chExt cx="4584954" cy="2760725"/>
          </a:xfrm>
        </p:grpSpPr>
        <p:cxnSp>
          <p:nvCxnSpPr>
            <p:cNvPr id="24" name="Straight Arrow Connector 23">
              <a:extLst>
                <a:ext uri="{FF2B5EF4-FFF2-40B4-BE49-F238E27FC236}">
                  <a16:creationId xmlns:a16="http://schemas.microsoft.com/office/drawing/2014/main" id="{E0E668D1-47F6-46C3-B912-064702759053}"/>
                </a:ext>
              </a:extLst>
            </p:cNvPr>
            <p:cNvCxnSpPr>
              <a:cxnSpLocks/>
              <a:stCxn id="6" idx="2"/>
              <a:endCxn id="12" idx="6"/>
            </p:cNvCxnSpPr>
            <p:nvPr/>
          </p:nvCxnSpPr>
          <p:spPr>
            <a:xfrm flipH="1" flipV="1">
              <a:off x="8195178" y="5404294"/>
              <a:ext cx="820616" cy="3466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8DCF17BD-5FF2-4DEE-9F63-E955772BBEB5}"/>
                </a:ext>
              </a:extLst>
            </p:cNvPr>
            <p:cNvGrpSpPr/>
            <p:nvPr/>
          </p:nvGrpSpPr>
          <p:grpSpPr>
            <a:xfrm>
              <a:off x="7003306" y="3850581"/>
              <a:ext cx="4584954" cy="2760725"/>
              <a:chOff x="6989238" y="4019749"/>
              <a:chExt cx="4584954" cy="2760725"/>
            </a:xfrm>
          </p:grpSpPr>
          <p:sp>
            <p:nvSpPr>
              <p:cNvPr id="6" name="Oval 5">
                <a:extLst>
                  <a:ext uri="{FF2B5EF4-FFF2-40B4-BE49-F238E27FC236}">
                    <a16:creationId xmlns:a16="http://schemas.microsoft.com/office/drawing/2014/main" id="{EE5ED249-0179-40B0-BDFA-8504F6C66E46}"/>
                  </a:ext>
                </a:extLst>
              </p:cNvPr>
              <p:cNvSpPr/>
              <p:nvPr/>
            </p:nvSpPr>
            <p:spPr>
              <a:xfrm>
                <a:off x="9001726" y="5467456"/>
                <a:ext cx="1265344" cy="9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7" name="Oval 6">
                <a:extLst>
                  <a:ext uri="{FF2B5EF4-FFF2-40B4-BE49-F238E27FC236}">
                    <a16:creationId xmlns:a16="http://schemas.microsoft.com/office/drawing/2014/main" id="{31723272-46C3-47C3-B1ED-0B85746F264A}"/>
                  </a:ext>
                </a:extLst>
              </p:cNvPr>
              <p:cNvSpPr/>
              <p:nvPr/>
            </p:nvSpPr>
            <p:spPr>
              <a:xfrm>
                <a:off x="10847494" y="4019749"/>
                <a:ext cx="460585" cy="256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8" name="Oval 7">
                <a:extLst>
                  <a:ext uri="{FF2B5EF4-FFF2-40B4-BE49-F238E27FC236}">
                    <a16:creationId xmlns:a16="http://schemas.microsoft.com/office/drawing/2014/main" id="{619577B5-A3D8-43E1-83EA-EAE921C3AFA3}"/>
                  </a:ext>
                </a:extLst>
              </p:cNvPr>
              <p:cNvSpPr/>
              <p:nvPr/>
            </p:nvSpPr>
            <p:spPr>
              <a:xfrm>
                <a:off x="9541492" y="4234187"/>
                <a:ext cx="625134" cy="523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9" name="Oval 8">
                <a:extLst>
                  <a:ext uri="{FF2B5EF4-FFF2-40B4-BE49-F238E27FC236}">
                    <a16:creationId xmlns:a16="http://schemas.microsoft.com/office/drawing/2014/main" id="{BE0034F9-8712-422D-AFAB-EDEB0A2245E2}"/>
                  </a:ext>
                </a:extLst>
              </p:cNvPr>
              <p:cNvSpPr/>
              <p:nvPr/>
            </p:nvSpPr>
            <p:spPr>
              <a:xfrm>
                <a:off x="10769405" y="4969941"/>
                <a:ext cx="532227" cy="256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10" name="Oval 9">
                <a:extLst>
                  <a:ext uri="{FF2B5EF4-FFF2-40B4-BE49-F238E27FC236}">
                    <a16:creationId xmlns:a16="http://schemas.microsoft.com/office/drawing/2014/main" id="{B7CC739B-D40B-4AD5-AF8F-93B6DDA29E18}"/>
                  </a:ext>
                </a:extLst>
              </p:cNvPr>
              <p:cNvSpPr/>
              <p:nvPr/>
            </p:nvSpPr>
            <p:spPr>
              <a:xfrm>
                <a:off x="8436272" y="4517887"/>
                <a:ext cx="532227" cy="256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11" name="Oval 10">
                <a:extLst>
                  <a:ext uri="{FF2B5EF4-FFF2-40B4-BE49-F238E27FC236}">
                    <a16:creationId xmlns:a16="http://schemas.microsoft.com/office/drawing/2014/main" id="{37E27073-C3AA-4C9D-AF10-FDED672ECD4B}"/>
                  </a:ext>
                </a:extLst>
              </p:cNvPr>
              <p:cNvSpPr/>
              <p:nvPr/>
            </p:nvSpPr>
            <p:spPr>
              <a:xfrm>
                <a:off x="10503291" y="6523645"/>
                <a:ext cx="532227" cy="256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12" name="Oval 11">
                <a:extLst>
                  <a:ext uri="{FF2B5EF4-FFF2-40B4-BE49-F238E27FC236}">
                    <a16:creationId xmlns:a16="http://schemas.microsoft.com/office/drawing/2014/main" id="{BF99E1D0-DEF0-4B42-A2BC-A037B94BDF35}"/>
                  </a:ext>
                </a:extLst>
              </p:cNvPr>
              <p:cNvSpPr/>
              <p:nvPr/>
            </p:nvSpPr>
            <p:spPr>
              <a:xfrm>
                <a:off x="7343336" y="5226770"/>
                <a:ext cx="837774" cy="6933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13" name="Oval 12">
                <a:extLst>
                  <a:ext uri="{FF2B5EF4-FFF2-40B4-BE49-F238E27FC236}">
                    <a16:creationId xmlns:a16="http://schemas.microsoft.com/office/drawing/2014/main" id="{5DBC4D60-A2B2-4254-AC5D-34944CF7E615}"/>
                  </a:ext>
                </a:extLst>
              </p:cNvPr>
              <p:cNvSpPr/>
              <p:nvPr/>
            </p:nvSpPr>
            <p:spPr>
              <a:xfrm>
                <a:off x="11041965" y="5640801"/>
                <a:ext cx="532227" cy="256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14" name="Oval 13">
                <a:extLst>
                  <a:ext uri="{FF2B5EF4-FFF2-40B4-BE49-F238E27FC236}">
                    <a16:creationId xmlns:a16="http://schemas.microsoft.com/office/drawing/2014/main" id="{47C462F6-F0F2-4E55-8F87-AA0C60608C04}"/>
                  </a:ext>
                </a:extLst>
              </p:cNvPr>
              <p:cNvSpPr/>
              <p:nvPr/>
            </p:nvSpPr>
            <p:spPr>
              <a:xfrm>
                <a:off x="8454258" y="6447029"/>
                <a:ext cx="532227" cy="256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cxnSp>
            <p:nvCxnSpPr>
              <p:cNvPr id="16" name="Straight Arrow Connector 15">
                <a:extLst>
                  <a:ext uri="{FF2B5EF4-FFF2-40B4-BE49-F238E27FC236}">
                    <a16:creationId xmlns:a16="http://schemas.microsoft.com/office/drawing/2014/main" id="{E3DD6B6C-206A-4A92-8D34-F87444CE8913}"/>
                  </a:ext>
                </a:extLst>
              </p:cNvPr>
              <p:cNvCxnSpPr>
                <a:cxnSpLocks/>
                <a:endCxn id="8" idx="4"/>
              </p:cNvCxnSpPr>
              <p:nvPr/>
            </p:nvCxnSpPr>
            <p:spPr>
              <a:xfrm flipV="1">
                <a:off x="9634398" y="4757764"/>
                <a:ext cx="219661" cy="7005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046835-453E-4932-B863-AECF8CF11F3A}"/>
                  </a:ext>
                </a:extLst>
              </p:cNvPr>
              <p:cNvCxnSpPr>
                <a:cxnSpLocks/>
                <a:stCxn id="6" idx="7"/>
                <a:endCxn id="7" idx="3"/>
              </p:cNvCxnSpPr>
              <p:nvPr/>
            </p:nvCxnSpPr>
            <p:spPr>
              <a:xfrm flipV="1">
                <a:off x="10081765" y="4238966"/>
                <a:ext cx="833180" cy="1361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CB9EA4C-7771-4503-8561-19A502382205}"/>
                  </a:ext>
                </a:extLst>
              </p:cNvPr>
              <p:cNvCxnSpPr>
                <a:cxnSpLocks/>
                <a:stCxn id="6" idx="1"/>
                <a:endCxn id="10" idx="5"/>
              </p:cNvCxnSpPr>
              <p:nvPr/>
            </p:nvCxnSpPr>
            <p:spPr>
              <a:xfrm flipH="1" flipV="1">
                <a:off x="8890556" y="4737104"/>
                <a:ext cx="296475" cy="86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ECBC104-B67D-40C7-B0C7-46D0EC54E2A2}"/>
                  </a:ext>
                </a:extLst>
              </p:cNvPr>
              <p:cNvCxnSpPr>
                <a:cxnSpLocks/>
                <a:stCxn id="6" idx="7"/>
              </p:cNvCxnSpPr>
              <p:nvPr/>
            </p:nvCxnSpPr>
            <p:spPr>
              <a:xfrm flipV="1">
                <a:off x="10081765" y="5116426"/>
                <a:ext cx="765729" cy="483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662F922-A566-4069-82E6-FD35BFBBCE83}"/>
                  </a:ext>
                </a:extLst>
              </p:cNvPr>
              <p:cNvCxnSpPr>
                <a:cxnSpLocks/>
                <a:stCxn id="6" idx="6"/>
                <a:endCxn id="13" idx="2"/>
              </p:cNvCxnSpPr>
              <p:nvPr/>
            </p:nvCxnSpPr>
            <p:spPr>
              <a:xfrm flipV="1">
                <a:off x="10267070" y="5769216"/>
                <a:ext cx="774895" cy="150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89F7EA5-2E99-4055-BBAA-DF79CA5C9EDD}"/>
                  </a:ext>
                </a:extLst>
              </p:cNvPr>
              <p:cNvCxnSpPr>
                <a:cxnSpLocks/>
                <a:stCxn id="6" idx="5"/>
                <a:endCxn id="11" idx="1"/>
              </p:cNvCxnSpPr>
              <p:nvPr/>
            </p:nvCxnSpPr>
            <p:spPr>
              <a:xfrm>
                <a:off x="10081765" y="6240258"/>
                <a:ext cx="499469" cy="320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DA91E28-E76E-4548-8549-05025535CF74}"/>
                  </a:ext>
                </a:extLst>
              </p:cNvPr>
              <p:cNvCxnSpPr>
                <a:cxnSpLocks/>
                <a:stCxn id="6" idx="3"/>
                <a:endCxn id="14" idx="7"/>
              </p:cNvCxnSpPr>
              <p:nvPr/>
            </p:nvCxnSpPr>
            <p:spPr>
              <a:xfrm flipH="1">
                <a:off x="8908542" y="6240258"/>
                <a:ext cx="278489" cy="244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8F998C5-DFF4-42C9-B00E-8392D0CC9CEA}"/>
                  </a:ext>
                </a:extLst>
              </p:cNvPr>
              <p:cNvSpPr txBox="1"/>
              <p:nvPr/>
            </p:nvSpPr>
            <p:spPr>
              <a:xfrm>
                <a:off x="9017974" y="5750128"/>
                <a:ext cx="1786597" cy="323165"/>
              </a:xfrm>
              <a:prstGeom prst="rect">
                <a:avLst/>
              </a:prstGeom>
              <a:noFill/>
            </p:spPr>
            <p:txBody>
              <a:bodyPr wrap="square" rtlCol="0">
                <a:spAutoFit/>
              </a:bodyPr>
              <a:lstStyle/>
              <a:p>
                <a:r>
                  <a:rPr lang="x-none" sz="1500" dirty="0">
                    <a:solidFill>
                      <a:schemeClr val="tx1"/>
                    </a:solidFill>
                  </a:rPr>
                  <a:t>265319017229</a:t>
                </a:r>
                <a:endParaRPr lang="x-none" sz="1500" dirty="0"/>
              </a:p>
            </p:txBody>
          </p:sp>
          <p:sp>
            <p:nvSpPr>
              <p:cNvPr id="48" name="TextBox 47">
                <a:extLst>
                  <a:ext uri="{FF2B5EF4-FFF2-40B4-BE49-F238E27FC236}">
                    <a16:creationId xmlns:a16="http://schemas.microsoft.com/office/drawing/2014/main" id="{A3F9EB0E-B8D8-4B7A-A450-560861920F0E}"/>
                  </a:ext>
                </a:extLst>
              </p:cNvPr>
              <p:cNvSpPr txBox="1"/>
              <p:nvPr/>
            </p:nvSpPr>
            <p:spPr>
              <a:xfrm>
                <a:off x="6989238" y="5335793"/>
                <a:ext cx="1786597" cy="369332"/>
              </a:xfrm>
              <a:prstGeom prst="rect">
                <a:avLst/>
              </a:prstGeom>
              <a:noFill/>
            </p:spPr>
            <p:txBody>
              <a:bodyPr wrap="square" rtlCol="0">
                <a:spAutoFit/>
              </a:bodyPr>
              <a:lstStyle/>
              <a:p>
                <a:r>
                  <a:rPr lang="x-none" dirty="0">
                    <a:solidFill>
                      <a:schemeClr val="tx1"/>
                    </a:solidFill>
                  </a:rPr>
                  <a:t>265329943129</a:t>
                </a:r>
                <a:endParaRPr lang="x-none" dirty="0"/>
              </a:p>
            </p:txBody>
          </p:sp>
        </p:grpSp>
      </p:grpSp>
      <p:sp>
        <p:nvSpPr>
          <p:cNvPr id="52" name="TextBox 51">
            <a:extLst>
              <a:ext uri="{FF2B5EF4-FFF2-40B4-BE49-F238E27FC236}">
                <a16:creationId xmlns:a16="http://schemas.microsoft.com/office/drawing/2014/main" id="{B738E219-53F2-4055-ACA8-50FC837095C6}"/>
              </a:ext>
            </a:extLst>
          </p:cNvPr>
          <p:cNvSpPr txBox="1"/>
          <p:nvPr/>
        </p:nvSpPr>
        <p:spPr>
          <a:xfrm>
            <a:off x="9031025" y="4081524"/>
            <a:ext cx="1786597" cy="369332"/>
          </a:xfrm>
          <a:prstGeom prst="rect">
            <a:avLst/>
          </a:prstGeom>
          <a:noFill/>
        </p:spPr>
        <p:txBody>
          <a:bodyPr wrap="square" rtlCol="0">
            <a:spAutoFit/>
          </a:bodyPr>
          <a:lstStyle/>
          <a:p>
            <a:r>
              <a:rPr lang="en-US" dirty="0"/>
              <a:t>265359162583</a:t>
            </a:r>
            <a:endParaRPr lang="x-none" dirty="0"/>
          </a:p>
        </p:txBody>
      </p:sp>
    </p:spTree>
    <p:extLst>
      <p:ext uri="{BB962C8B-B14F-4D97-AF65-F5344CB8AC3E}">
        <p14:creationId xmlns:p14="http://schemas.microsoft.com/office/powerpoint/2010/main" val="159973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2BE2C5-4181-40BD-BF11-9FB2460D3A98}"/>
              </a:ext>
            </a:extLst>
          </p:cNvPr>
          <p:cNvSpPr>
            <a:spLocks noGrp="1"/>
          </p:cNvSpPr>
          <p:nvPr>
            <p:ph idx="1"/>
          </p:nvPr>
        </p:nvSpPr>
        <p:spPr>
          <a:xfrm>
            <a:off x="838200" y="1167616"/>
            <a:ext cx="10515600" cy="3521365"/>
          </a:xfrm>
        </p:spPr>
        <p:txBody>
          <a:bodyPr>
            <a:normAutofit fontScale="92500" lnSpcReduction="20000"/>
          </a:bodyPr>
          <a:lstStyle/>
          <a:p>
            <a:r>
              <a:rPr lang="en-US" dirty="0"/>
              <a:t>Write a program using R language which should draw following:</a:t>
            </a:r>
          </a:p>
          <a:p>
            <a:pPr lvl="1"/>
            <a:r>
              <a:rPr lang="en-US" dirty="0"/>
              <a:t>Ask for node number to enter </a:t>
            </a:r>
            <a:r>
              <a:rPr lang="en-US" dirty="0" err="1"/>
              <a:t>i.e</a:t>
            </a:r>
            <a:endParaRPr lang="en-US" dirty="0"/>
          </a:p>
          <a:p>
            <a:pPr lvl="1"/>
            <a:r>
              <a:rPr lang="en-US" dirty="0"/>
              <a:t>Enter Node number </a:t>
            </a:r>
          </a:p>
          <a:p>
            <a:pPr marL="457200" lvl="1" indent="0">
              <a:buNone/>
            </a:pPr>
            <a:endParaRPr lang="en-US" dirty="0"/>
          </a:p>
          <a:p>
            <a:pPr lvl="1"/>
            <a:r>
              <a:rPr lang="en-US" dirty="0"/>
              <a:t>The program should count the number of phone call made from this node during run time (which you will find from “From column” )</a:t>
            </a:r>
          </a:p>
          <a:p>
            <a:pPr lvl="1"/>
            <a:r>
              <a:rPr lang="en-US" dirty="0"/>
              <a:t>The node should be displayed, and size of the node should be as per the count of </a:t>
            </a:r>
            <a:r>
              <a:rPr lang="en-US" b="1" dirty="0"/>
              <a:t>phone call made</a:t>
            </a:r>
          </a:p>
          <a:p>
            <a:pPr lvl="1"/>
            <a:r>
              <a:rPr lang="en-US" dirty="0"/>
              <a:t>All other connected node should also be displayed </a:t>
            </a:r>
            <a:r>
              <a:rPr lang="en-US" dirty="0" err="1"/>
              <a:t>i.e</a:t>
            </a:r>
            <a:r>
              <a:rPr lang="en-US" dirty="0"/>
              <a:t> </a:t>
            </a:r>
          </a:p>
          <a:p>
            <a:pPr lvl="1"/>
            <a:r>
              <a:rPr lang="en-US" dirty="0"/>
              <a:t>The </a:t>
            </a:r>
            <a:r>
              <a:rPr lang="en-US" b="1" i="0" dirty="0">
                <a:solidFill>
                  <a:srgbClr val="202124"/>
                </a:solidFill>
                <a:effectLst/>
                <a:latin typeface="arial" panose="020B0604020202020204" pitchFamily="34" charset="0"/>
              </a:rPr>
              <a:t>thickness</a:t>
            </a:r>
            <a:r>
              <a:rPr lang="en-US" dirty="0"/>
              <a:t> of the arrow should be as per the phone call made</a:t>
            </a:r>
          </a:p>
          <a:p>
            <a:pPr lvl="1"/>
            <a:r>
              <a:rPr lang="en-US" dirty="0"/>
              <a:t>On clicking the node, it should extend the tree </a:t>
            </a:r>
            <a:r>
              <a:rPr lang="en-US" dirty="0" err="1"/>
              <a:t>i.e</a:t>
            </a:r>
            <a:endParaRPr lang="en-US" dirty="0"/>
          </a:p>
          <a:p>
            <a:pPr lvl="1"/>
            <a:endParaRPr lang="en-US" dirty="0"/>
          </a:p>
          <a:p>
            <a:pPr marL="457200" lvl="1" indent="0">
              <a:buNone/>
            </a:pPr>
            <a:endParaRPr lang="en-US" dirty="0"/>
          </a:p>
        </p:txBody>
      </p:sp>
      <p:sp>
        <p:nvSpPr>
          <p:cNvPr id="4" name="Oval 3">
            <a:extLst>
              <a:ext uri="{FF2B5EF4-FFF2-40B4-BE49-F238E27FC236}">
                <a16:creationId xmlns:a16="http://schemas.microsoft.com/office/drawing/2014/main" id="{E68135C7-DF0E-4D72-AD37-A37FBD0FE1AD}"/>
              </a:ext>
            </a:extLst>
          </p:cNvPr>
          <p:cNvSpPr/>
          <p:nvPr/>
        </p:nvSpPr>
        <p:spPr>
          <a:xfrm>
            <a:off x="6904093" y="1709389"/>
            <a:ext cx="872198" cy="579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Node</a:t>
            </a:r>
            <a:endParaRPr lang="x-none" sz="1400" dirty="0"/>
          </a:p>
        </p:txBody>
      </p:sp>
      <p:sp>
        <p:nvSpPr>
          <p:cNvPr id="5" name="Rectangle 4">
            <a:extLst>
              <a:ext uri="{FF2B5EF4-FFF2-40B4-BE49-F238E27FC236}">
                <a16:creationId xmlns:a16="http://schemas.microsoft.com/office/drawing/2014/main" id="{B7B78AF4-F7C1-4B9C-831C-225DA0ACCCB0}"/>
              </a:ext>
            </a:extLst>
          </p:cNvPr>
          <p:cNvSpPr/>
          <p:nvPr/>
        </p:nvSpPr>
        <p:spPr>
          <a:xfrm>
            <a:off x="4051495" y="1773960"/>
            <a:ext cx="2433711" cy="450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dirty="0">
                <a:solidFill>
                  <a:schemeClr val="tx1"/>
                </a:solidFill>
              </a:rPr>
              <a:t>265319017229</a:t>
            </a:r>
          </a:p>
        </p:txBody>
      </p:sp>
      <p:grpSp>
        <p:nvGrpSpPr>
          <p:cNvPr id="54" name="Group 53">
            <a:extLst>
              <a:ext uri="{FF2B5EF4-FFF2-40B4-BE49-F238E27FC236}">
                <a16:creationId xmlns:a16="http://schemas.microsoft.com/office/drawing/2014/main" id="{9D3DDD1E-97A0-432D-BA5F-9BE6A8069D66}"/>
              </a:ext>
            </a:extLst>
          </p:cNvPr>
          <p:cNvGrpSpPr/>
          <p:nvPr/>
        </p:nvGrpSpPr>
        <p:grpSpPr>
          <a:xfrm>
            <a:off x="5384004" y="3850581"/>
            <a:ext cx="6204256" cy="2760725"/>
            <a:chOff x="5384004" y="3850581"/>
            <a:chExt cx="6204256" cy="2760725"/>
          </a:xfrm>
        </p:grpSpPr>
        <p:grpSp>
          <p:nvGrpSpPr>
            <p:cNvPr id="51" name="Group 50">
              <a:extLst>
                <a:ext uri="{FF2B5EF4-FFF2-40B4-BE49-F238E27FC236}">
                  <a16:creationId xmlns:a16="http://schemas.microsoft.com/office/drawing/2014/main" id="{21D492AF-B995-41F5-816A-D3F3788446F7}"/>
                </a:ext>
              </a:extLst>
            </p:cNvPr>
            <p:cNvGrpSpPr/>
            <p:nvPr/>
          </p:nvGrpSpPr>
          <p:grpSpPr>
            <a:xfrm>
              <a:off x="7003306" y="3850581"/>
              <a:ext cx="4584954" cy="2760725"/>
              <a:chOff x="7003306" y="3850581"/>
              <a:chExt cx="4584954" cy="2760725"/>
            </a:xfrm>
          </p:grpSpPr>
          <p:cxnSp>
            <p:nvCxnSpPr>
              <p:cNvPr id="24" name="Straight Arrow Connector 23">
                <a:extLst>
                  <a:ext uri="{FF2B5EF4-FFF2-40B4-BE49-F238E27FC236}">
                    <a16:creationId xmlns:a16="http://schemas.microsoft.com/office/drawing/2014/main" id="{E0E668D1-47F6-46C3-B912-064702759053}"/>
                  </a:ext>
                </a:extLst>
              </p:cNvPr>
              <p:cNvCxnSpPr>
                <a:cxnSpLocks/>
                <a:stCxn id="6" idx="2"/>
                <a:endCxn id="12" idx="6"/>
              </p:cNvCxnSpPr>
              <p:nvPr/>
            </p:nvCxnSpPr>
            <p:spPr>
              <a:xfrm flipH="1" flipV="1">
                <a:off x="8195178" y="5404294"/>
                <a:ext cx="820616" cy="3466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8DCF17BD-5FF2-4DEE-9F63-E955772BBEB5}"/>
                  </a:ext>
                </a:extLst>
              </p:cNvPr>
              <p:cNvGrpSpPr/>
              <p:nvPr/>
            </p:nvGrpSpPr>
            <p:grpSpPr>
              <a:xfrm>
                <a:off x="7003306" y="3850581"/>
                <a:ext cx="4584954" cy="2760725"/>
                <a:chOff x="6989238" y="4019749"/>
                <a:chExt cx="4584954" cy="2760725"/>
              </a:xfrm>
            </p:grpSpPr>
            <p:sp>
              <p:nvSpPr>
                <p:cNvPr id="6" name="Oval 5">
                  <a:extLst>
                    <a:ext uri="{FF2B5EF4-FFF2-40B4-BE49-F238E27FC236}">
                      <a16:creationId xmlns:a16="http://schemas.microsoft.com/office/drawing/2014/main" id="{EE5ED249-0179-40B0-BDFA-8504F6C66E46}"/>
                    </a:ext>
                  </a:extLst>
                </p:cNvPr>
                <p:cNvSpPr/>
                <p:nvPr/>
              </p:nvSpPr>
              <p:spPr>
                <a:xfrm>
                  <a:off x="9001726" y="5467456"/>
                  <a:ext cx="1265344" cy="9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7" name="Oval 6">
                  <a:extLst>
                    <a:ext uri="{FF2B5EF4-FFF2-40B4-BE49-F238E27FC236}">
                      <a16:creationId xmlns:a16="http://schemas.microsoft.com/office/drawing/2014/main" id="{31723272-46C3-47C3-B1ED-0B85746F264A}"/>
                    </a:ext>
                  </a:extLst>
                </p:cNvPr>
                <p:cNvSpPr/>
                <p:nvPr/>
              </p:nvSpPr>
              <p:spPr>
                <a:xfrm>
                  <a:off x="10847494" y="4019749"/>
                  <a:ext cx="460585" cy="256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8" name="Oval 7">
                  <a:extLst>
                    <a:ext uri="{FF2B5EF4-FFF2-40B4-BE49-F238E27FC236}">
                      <a16:creationId xmlns:a16="http://schemas.microsoft.com/office/drawing/2014/main" id="{619577B5-A3D8-43E1-83EA-EAE921C3AFA3}"/>
                    </a:ext>
                  </a:extLst>
                </p:cNvPr>
                <p:cNvSpPr/>
                <p:nvPr/>
              </p:nvSpPr>
              <p:spPr>
                <a:xfrm>
                  <a:off x="9541492" y="4234187"/>
                  <a:ext cx="625134" cy="523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9" name="Oval 8">
                  <a:extLst>
                    <a:ext uri="{FF2B5EF4-FFF2-40B4-BE49-F238E27FC236}">
                      <a16:creationId xmlns:a16="http://schemas.microsoft.com/office/drawing/2014/main" id="{BE0034F9-8712-422D-AFAB-EDEB0A2245E2}"/>
                    </a:ext>
                  </a:extLst>
                </p:cNvPr>
                <p:cNvSpPr/>
                <p:nvPr/>
              </p:nvSpPr>
              <p:spPr>
                <a:xfrm>
                  <a:off x="10769405" y="4969941"/>
                  <a:ext cx="532227" cy="256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10" name="Oval 9">
                  <a:extLst>
                    <a:ext uri="{FF2B5EF4-FFF2-40B4-BE49-F238E27FC236}">
                      <a16:creationId xmlns:a16="http://schemas.microsoft.com/office/drawing/2014/main" id="{B7CC739B-D40B-4AD5-AF8F-93B6DDA29E18}"/>
                    </a:ext>
                  </a:extLst>
                </p:cNvPr>
                <p:cNvSpPr/>
                <p:nvPr/>
              </p:nvSpPr>
              <p:spPr>
                <a:xfrm>
                  <a:off x="8436272" y="4517887"/>
                  <a:ext cx="532227" cy="256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11" name="Oval 10">
                  <a:extLst>
                    <a:ext uri="{FF2B5EF4-FFF2-40B4-BE49-F238E27FC236}">
                      <a16:creationId xmlns:a16="http://schemas.microsoft.com/office/drawing/2014/main" id="{37E27073-C3AA-4C9D-AF10-FDED672ECD4B}"/>
                    </a:ext>
                  </a:extLst>
                </p:cNvPr>
                <p:cNvSpPr/>
                <p:nvPr/>
              </p:nvSpPr>
              <p:spPr>
                <a:xfrm>
                  <a:off x="10503291" y="6523645"/>
                  <a:ext cx="532227" cy="256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12" name="Oval 11">
                  <a:extLst>
                    <a:ext uri="{FF2B5EF4-FFF2-40B4-BE49-F238E27FC236}">
                      <a16:creationId xmlns:a16="http://schemas.microsoft.com/office/drawing/2014/main" id="{BF99E1D0-DEF0-4B42-A2BC-A037B94BDF35}"/>
                    </a:ext>
                  </a:extLst>
                </p:cNvPr>
                <p:cNvSpPr/>
                <p:nvPr/>
              </p:nvSpPr>
              <p:spPr>
                <a:xfrm>
                  <a:off x="7343336" y="5226770"/>
                  <a:ext cx="837774" cy="6933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13" name="Oval 12">
                  <a:extLst>
                    <a:ext uri="{FF2B5EF4-FFF2-40B4-BE49-F238E27FC236}">
                      <a16:creationId xmlns:a16="http://schemas.microsoft.com/office/drawing/2014/main" id="{5DBC4D60-A2B2-4254-AC5D-34944CF7E615}"/>
                    </a:ext>
                  </a:extLst>
                </p:cNvPr>
                <p:cNvSpPr/>
                <p:nvPr/>
              </p:nvSpPr>
              <p:spPr>
                <a:xfrm>
                  <a:off x="11041965" y="5640801"/>
                  <a:ext cx="532227" cy="256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14" name="Oval 13">
                  <a:extLst>
                    <a:ext uri="{FF2B5EF4-FFF2-40B4-BE49-F238E27FC236}">
                      <a16:creationId xmlns:a16="http://schemas.microsoft.com/office/drawing/2014/main" id="{47C462F6-F0F2-4E55-8F87-AA0C60608C04}"/>
                    </a:ext>
                  </a:extLst>
                </p:cNvPr>
                <p:cNvSpPr/>
                <p:nvPr/>
              </p:nvSpPr>
              <p:spPr>
                <a:xfrm>
                  <a:off x="8454258" y="6447029"/>
                  <a:ext cx="532227" cy="256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cxnSp>
              <p:nvCxnSpPr>
                <p:cNvPr id="16" name="Straight Arrow Connector 15">
                  <a:extLst>
                    <a:ext uri="{FF2B5EF4-FFF2-40B4-BE49-F238E27FC236}">
                      <a16:creationId xmlns:a16="http://schemas.microsoft.com/office/drawing/2014/main" id="{E3DD6B6C-206A-4A92-8D34-F87444CE8913}"/>
                    </a:ext>
                  </a:extLst>
                </p:cNvPr>
                <p:cNvCxnSpPr>
                  <a:cxnSpLocks/>
                  <a:endCxn id="8" idx="4"/>
                </p:cNvCxnSpPr>
                <p:nvPr/>
              </p:nvCxnSpPr>
              <p:spPr>
                <a:xfrm flipV="1">
                  <a:off x="9634398" y="4757764"/>
                  <a:ext cx="219661" cy="7005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046835-453E-4932-B863-AECF8CF11F3A}"/>
                    </a:ext>
                  </a:extLst>
                </p:cNvPr>
                <p:cNvCxnSpPr>
                  <a:cxnSpLocks/>
                  <a:stCxn id="6" idx="7"/>
                  <a:endCxn id="7" idx="3"/>
                </p:cNvCxnSpPr>
                <p:nvPr/>
              </p:nvCxnSpPr>
              <p:spPr>
                <a:xfrm flipV="1">
                  <a:off x="10081765" y="4238966"/>
                  <a:ext cx="833180" cy="1361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CB9EA4C-7771-4503-8561-19A502382205}"/>
                    </a:ext>
                  </a:extLst>
                </p:cNvPr>
                <p:cNvCxnSpPr>
                  <a:cxnSpLocks/>
                  <a:stCxn id="6" idx="1"/>
                  <a:endCxn id="10" idx="5"/>
                </p:cNvCxnSpPr>
                <p:nvPr/>
              </p:nvCxnSpPr>
              <p:spPr>
                <a:xfrm flipH="1" flipV="1">
                  <a:off x="8890556" y="4737104"/>
                  <a:ext cx="296475" cy="86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ECBC104-B67D-40C7-B0C7-46D0EC54E2A2}"/>
                    </a:ext>
                  </a:extLst>
                </p:cNvPr>
                <p:cNvCxnSpPr>
                  <a:cxnSpLocks/>
                  <a:stCxn id="6" idx="7"/>
                </p:cNvCxnSpPr>
                <p:nvPr/>
              </p:nvCxnSpPr>
              <p:spPr>
                <a:xfrm flipV="1">
                  <a:off x="10081765" y="5116426"/>
                  <a:ext cx="765729" cy="483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662F922-A566-4069-82E6-FD35BFBBCE83}"/>
                    </a:ext>
                  </a:extLst>
                </p:cNvPr>
                <p:cNvCxnSpPr>
                  <a:cxnSpLocks/>
                  <a:stCxn id="6" idx="6"/>
                  <a:endCxn id="13" idx="2"/>
                </p:cNvCxnSpPr>
                <p:nvPr/>
              </p:nvCxnSpPr>
              <p:spPr>
                <a:xfrm flipV="1">
                  <a:off x="10267070" y="5769216"/>
                  <a:ext cx="774895" cy="150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89F7EA5-2E99-4055-BBAA-DF79CA5C9EDD}"/>
                    </a:ext>
                  </a:extLst>
                </p:cNvPr>
                <p:cNvCxnSpPr>
                  <a:cxnSpLocks/>
                  <a:stCxn id="6" idx="5"/>
                  <a:endCxn id="11" idx="1"/>
                </p:cNvCxnSpPr>
                <p:nvPr/>
              </p:nvCxnSpPr>
              <p:spPr>
                <a:xfrm>
                  <a:off x="10081765" y="6240258"/>
                  <a:ext cx="499469" cy="320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DA91E28-E76E-4548-8549-05025535CF74}"/>
                    </a:ext>
                  </a:extLst>
                </p:cNvPr>
                <p:cNvCxnSpPr>
                  <a:cxnSpLocks/>
                  <a:stCxn id="6" idx="3"/>
                  <a:endCxn id="14" idx="7"/>
                </p:cNvCxnSpPr>
                <p:nvPr/>
              </p:nvCxnSpPr>
              <p:spPr>
                <a:xfrm flipH="1">
                  <a:off x="8908542" y="6240258"/>
                  <a:ext cx="278489" cy="244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8F998C5-DFF4-42C9-B00E-8392D0CC9CEA}"/>
                    </a:ext>
                  </a:extLst>
                </p:cNvPr>
                <p:cNvSpPr txBox="1"/>
                <p:nvPr/>
              </p:nvSpPr>
              <p:spPr>
                <a:xfrm>
                  <a:off x="9017974" y="5750128"/>
                  <a:ext cx="1786597" cy="323165"/>
                </a:xfrm>
                <a:prstGeom prst="rect">
                  <a:avLst/>
                </a:prstGeom>
                <a:noFill/>
              </p:spPr>
              <p:txBody>
                <a:bodyPr wrap="square" rtlCol="0">
                  <a:spAutoFit/>
                </a:bodyPr>
                <a:lstStyle/>
                <a:p>
                  <a:r>
                    <a:rPr lang="x-none" sz="1500" dirty="0">
                      <a:solidFill>
                        <a:schemeClr val="tx1"/>
                      </a:solidFill>
                    </a:rPr>
                    <a:t>265319017229</a:t>
                  </a:r>
                  <a:endParaRPr lang="x-none" sz="1500" dirty="0"/>
                </a:p>
              </p:txBody>
            </p:sp>
            <p:sp>
              <p:nvSpPr>
                <p:cNvPr id="48" name="TextBox 47">
                  <a:extLst>
                    <a:ext uri="{FF2B5EF4-FFF2-40B4-BE49-F238E27FC236}">
                      <a16:creationId xmlns:a16="http://schemas.microsoft.com/office/drawing/2014/main" id="{A3F9EB0E-B8D8-4B7A-A450-560861920F0E}"/>
                    </a:ext>
                  </a:extLst>
                </p:cNvPr>
                <p:cNvSpPr txBox="1"/>
                <p:nvPr/>
              </p:nvSpPr>
              <p:spPr>
                <a:xfrm>
                  <a:off x="6989238" y="5335793"/>
                  <a:ext cx="1786597" cy="369332"/>
                </a:xfrm>
                <a:prstGeom prst="rect">
                  <a:avLst/>
                </a:prstGeom>
                <a:noFill/>
              </p:spPr>
              <p:txBody>
                <a:bodyPr wrap="square" rtlCol="0">
                  <a:spAutoFit/>
                </a:bodyPr>
                <a:lstStyle/>
                <a:p>
                  <a:r>
                    <a:rPr lang="x-none" dirty="0">
                      <a:solidFill>
                        <a:schemeClr val="tx1"/>
                      </a:solidFill>
                    </a:rPr>
                    <a:t>265329943129</a:t>
                  </a:r>
                  <a:endParaRPr lang="x-none" dirty="0"/>
                </a:p>
              </p:txBody>
            </p:sp>
          </p:grpSp>
        </p:grpSp>
        <p:sp>
          <p:nvSpPr>
            <p:cNvPr id="28" name="Oval 27">
              <a:extLst>
                <a:ext uri="{FF2B5EF4-FFF2-40B4-BE49-F238E27FC236}">
                  <a16:creationId xmlns:a16="http://schemas.microsoft.com/office/drawing/2014/main" id="{46DC73A1-A64A-4304-BE31-403E53FDF143}"/>
                </a:ext>
              </a:extLst>
            </p:cNvPr>
            <p:cNvSpPr/>
            <p:nvPr/>
          </p:nvSpPr>
          <p:spPr>
            <a:xfrm>
              <a:off x="6096000" y="4571295"/>
              <a:ext cx="532227" cy="256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29" name="Oval 28">
              <a:extLst>
                <a:ext uri="{FF2B5EF4-FFF2-40B4-BE49-F238E27FC236}">
                  <a16:creationId xmlns:a16="http://schemas.microsoft.com/office/drawing/2014/main" id="{D37704D8-1D24-4C9C-94DA-12765973955C}"/>
                </a:ext>
              </a:extLst>
            </p:cNvPr>
            <p:cNvSpPr/>
            <p:nvPr/>
          </p:nvSpPr>
          <p:spPr>
            <a:xfrm>
              <a:off x="5384004" y="5404293"/>
              <a:ext cx="532227" cy="5215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31" name="Oval 30">
              <a:extLst>
                <a:ext uri="{FF2B5EF4-FFF2-40B4-BE49-F238E27FC236}">
                  <a16:creationId xmlns:a16="http://schemas.microsoft.com/office/drawing/2014/main" id="{1F83759F-9542-4A14-8C1A-E84B18058D6F}"/>
                </a:ext>
              </a:extLst>
            </p:cNvPr>
            <p:cNvSpPr/>
            <p:nvPr/>
          </p:nvSpPr>
          <p:spPr>
            <a:xfrm>
              <a:off x="6742076" y="6026560"/>
              <a:ext cx="418887" cy="288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cxnSp>
          <p:nvCxnSpPr>
            <p:cNvPr id="32" name="Straight Arrow Connector 31">
              <a:extLst>
                <a:ext uri="{FF2B5EF4-FFF2-40B4-BE49-F238E27FC236}">
                  <a16:creationId xmlns:a16="http://schemas.microsoft.com/office/drawing/2014/main" id="{A27B77DE-F4CF-461E-8659-27BB7EE090F8}"/>
                </a:ext>
              </a:extLst>
            </p:cNvPr>
            <p:cNvCxnSpPr>
              <a:cxnSpLocks/>
              <a:stCxn id="12" idx="1"/>
              <a:endCxn id="28" idx="6"/>
            </p:cNvCxnSpPr>
            <p:nvPr/>
          </p:nvCxnSpPr>
          <p:spPr>
            <a:xfrm flipH="1" flipV="1">
              <a:off x="6628227" y="4699710"/>
              <a:ext cx="851866" cy="459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8978B7A-4A64-4F4A-93E0-F8AA46C74F4B}"/>
                </a:ext>
              </a:extLst>
            </p:cNvPr>
            <p:cNvCxnSpPr>
              <a:cxnSpLocks/>
              <a:endCxn id="29" idx="6"/>
            </p:cNvCxnSpPr>
            <p:nvPr/>
          </p:nvCxnSpPr>
          <p:spPr>
            <a:xfrm flipH="1">
              <a:off x="5916231" y="5543436"/>
              <a:ext cx="1458332" cy="1216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9441E06-4F97-40AB-BF87-BB58B36D840E}"/>
                </a:ext>
              </a:extLst>
            </p:cNvPr>
            <p:cNvCxnSpPr>
              <a:cxnSpLocks/>
              <a:stCxn id="12" idx="3"/>
              <a:endCxn id="31" idx="6"/>
            </p:cNvCxnSpPr>
            <p:nvPr/>
          </p:nvCxnSpPr>
          <p:spPr>
            <a:xfrm flipH="1">
              <a:off x="7160963" y="5649441"/>
              <a:ext cx="319130" cy="521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21070DC-FE27-49E7-B3F1-065595AD448E}"/>
                </a:ext>
              </a:extLst>
            </p:cNvPr>
            <p:cNvCxnSpPr>
              <a:cxnSpLocks/>
              <a:stCxn id="12" idx="0"/>
              <a:endCxn id="10" idx="3"/>
            </p:cNvCxnSpPr>
            <p:nvPr/>
          </p:nvCxnSpPr>
          <p:spPr>
            <a:xfrm flipV="1">
              <a:off x="7776291" y="4567936"/>
              <a:ext cx="751992" cy="489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25DB7BE-E05A-4E52-87A0-EC0394174275}"/>
                </a:ext>
              </a:extLst>
            </p:cNvPr>
            <p:cNvCxnSpPr>
              <a:cxnSpLocks/>
              <a:stCxn id="12" idx="0"/>
              <a:endCxn id="8" idx="3"/>
            </p:cNvCxnSpPr>
            <p:nvPr/>
          </p:nvCxnSpPr>
          <p:spPr>
            <a:xfrm flipV="1">
              <a:off x="7776291" y="4511920"/>
              <a:ext cx="1870818" cy="545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B738E219-53F2-4055-ACA8-50FC837095C6}"/>
              </a:ext>
            </a:extLst>
          </p:cNvPr>
          <p:cNvSpPr txBox="1"/>
          <p:nvPr/>
        </p:nvSpPr>
        <p:spPr>
          <a:xfrm>
            <a:off x="9031025" y="4081524"/>
            <a:ext cx="1786597" cy="369332"/>
          </a:xfrm>
          <a:prstGeom prst="rect">
            <a:avLst/>
          </a:prstGeom>
          <a:noFill/>
        </p:spPr>
        <p:txBody>
          <a:bodyPr wrap="square" rtlCol="0">
            <a:spAutoFit/>
          </a:bodyPr>
          <a:lstStyle/>
          <a:p>
            <a:r>
              <a:rPr lang="en-US" dirty="0"/>
              <a:t>265359162583</a:t>
            </a:r>
            <a:endParaRPr lang="x-none" dirty="0"/>
          </a:p>
        </p:txBody>
      </p:sp>
    </p:spTree>
    <p:extLst>
      <p:ext uri="{BB962C8B-B14F-4D97-AF65-F5344CB8AC3E}">
        <p14:creationId xmlns:p14="http://schemas.microsoft.com/office/powerpoint/2010/main" val="3996596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TotalTime>
  <Words>459</Words>
  <Application>Microsoft Office PowerPoint</Application>
  <PresentationFormat>宽屏</PresentationFormat>
  <Paragraphs>70</Paragraphs>
  <Slides>4</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Flexow01-regularregular</vt:lpstr>
      <vt:lpstr>等线</vt:lpstr>
      <vt:lpstr>Arial</vt:lpstr>
      <vt:lpstr>Arial</vt:lpstr>
      <vt:lpstr>Calibri</vt:lpstr>
      <vt:lpstr>Calibri Light</vt:lpstr>
      <vt:lpstr>Office Theme</vt:lpstr>
      <vt:lpstr>Data Set  </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Set </dc:title>
  <dc:creator>kalim</dc:creator>
  <cp:lastModifiedBy>赵 哲麟</cp:lastModifiedBy>
  <cp:revision>9</cp:revision>
  <dcterms:created xsi:type="dcterms:W3CDTF">2022-01-11T09:34:37Z</dcterms:created>
  <dcterms:modified xsi:type="dcterms:W3CDTF">2022-01-20T02:24:13Z</dcterms:modified>
</cp:coreProperties>
</file>