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1" r:id="rId3"/>
    <p:sldId id="264" r:id="rId4"/>
    <p:sldId id="263" r:id="rId5"/>
    <p:sldId id="265" r:id="rId6"/>
    <p:sldId id="269" r:id="rId7"/>
    <p:sldId id="266" r:id="rId8"/>
    <p:sldId id="257"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55" d="100"/>
          <a:sy n="155" d="100"/>
        </p:scale>
        <p:origin x="16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3655293-97C1-4002-9239-A68D191F07CB}"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03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17/11/2021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77314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3454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40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70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1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1856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17/11/2021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6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677F-76A8-465F-9BCE-855455B0EB8B}" type="datetimeFigureOut">
              <a:rPr lang="en-PH" smtClean="0"/>
              <a:t>17/11/2021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34340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677F-76A8-465F-9BCE-855455B0EB8B}" type="datetimeFigureOut">
              <a:rPr lang="en-PH" smtClean="0"/>
              <a:t>17/11/2021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3655293-97C1-4002-9239-A68D191F07CB}"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3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1677F-76A8-465F-9BCE-855455B0EB8B}" type="datetimeFigureOut">
              <a:rPr lang="en-PH" smtClean="0"/>
              <a:t>17/11/2021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5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677F-76A8-465F-9BCE-855455B0EB8B}" type="datetimeFigureOut">
              <a:rPr lang="en-PH" smtClean="0"/>
              <a:t>17/11/2021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8068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17/11/2021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17/11/2021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9296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1677F-76A8-465F-9BCE-855455B0EB8B}" type="datetimeFigureOut">
              <a:rPr lang="en-PH" smtClean="0"/>
              <a:t>17/11/2021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55293-97C1-4002-9239-A68D191F07CB}" type="slidenum">
              <a:rPr lang="en-PH" smtClean="0"/>
              <a:t>‹#›</a:t>
            </a:fld>
            <a:endParaRPr lang="en-PH"/>
          </a:p>
        </p:txBody>
      </p:sp>
    </p:spTree>
    <p:extLst>
      <p:ext uri="{BB962C8B-B14F-4D97-AF65-F5344CB8AC3E}">
        <p14:creationId xmlns:p14="http://schemas.microsoft.com/office/powerpoint/2010/main" val="9552198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346" y="1606378"/>
            <a:ext cx="8117230" cy="1822622"/>
          </a:xfrm>
        </p:spPr>
        <p:txBody>
          <a:bodyPr anchor="t">
            <a:normAutofit/>
          </a:bodyPr>
          <a:lstStyle/>
          <a:p>
            <a:r>
              <a:rPr lang="en-PH" sz="4400" dirty="0">
                <a:latin typeface="Bahnschrift SemiBold Condensed" panose="020B0502040204020203" pitchFamily="34" charset="0"/>
              </a:rPr>
              <a:t>CS-SIMS: BSCS Student Information Management System.</a:t>
            </a:r>
          </a:p>
        </p:txBody>
      </p:sp>
      <p:sp>
        <p:nvSpPr>
          <p:cNvPr id="3" name="Subtitle 2"/>
          <p:cNvSpPr>
            <a:spLocks noGrp="1"/>
          </p:cNvSpPr>
          <p:nvPr>
            <p:ph type="subTitle" idx="1"/>
          </p:nvPr>
        </p:nvSpPr>
        <p:spPr>
          <a:xfrm>
            <a:off x="2148115" y="3656468"/>
            <a:ext cx="7464124" cy="1919380"/>
          </a:xfrm>
        </p:spPr>
        <p:txBody>
          <a:bodyPr>
            <a:normAutofit/>
          </a:bodyPr>
          <a:lstStyle/>
          <a:p>
            <a:r>
              <a:rPr lang="en-PH" dirty="0"/>
              <a:t>Presented  By:</a:t>
            </a:r>
          </a:p>
          <a:p>
            <a:r>
              <a:rPr lang="en-PH" dirty="0"/>
              <a:t>Carl Xavier Valdez, Carlo John </a:t>
            </a:r>
            <a:r>
              <a:rPr lang="en-PH" dirty="0" err="1"/>
              <a:t>Aspiras</a:t>
            </a:r>
            <a:r>
              <a:rPr lang="en-PH" dirty="0"/>
              <a:t>,</a:t>
            </a:r>
          </a:p>
          <a:p>
            <a:r>
              <a:rPr lang="en-PH" dirty="0"/>
              <a:t>Jedidiah Andrei Dela Cruz, Kathleen May Calderon, </a:t>
            </a:r>
          </a:p>
          <a:p>
            <a:r>
              <a:rPr lang="en-PH" dirty="0"/>
              <a:t>Ara Gutierrez, Ian Cedric Ramirez</a:t>
            </a:r>
          </a:p>
          <a:p>
            <a:endParaRPr lang="en-PH" dirty="0"/>
          </a:p>
          <a:p>
            <a:endParaRPr lang="en-PH"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105" y="0"/>
            <a:ext cx="1921397" cy="1921397"/>
          </a:xfrm>
          <a:prstGeom prst="ellipse">
            <a:avLst/>
          </a:prstGeom>
          <a:ln>
            <a:noFill/>
          </a:ln>
          <a:effectLst>
            <a:softEdge rad="112500"/>
          </a:effectLst>
        </p:spPr>
      </p:pic>
    </p:spTree>
    <p:extLst>
      <p:ext uri="{BB962C8B-B14F-4D97-AF65-F5344CB8AC3E}">
        <p14:creationId xmlns:p14="http://schemas.microsoft.com/office/powerpoint/2010/main" val="274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Autofit/>
          </a:bodyPr>
          <a:lstStyle/>
          <a:p>
            <a:pPr algn="just"/>
            <a:r>
              <a:rPr lang="en-PH" sz="2600" dirty="0">
                <a:latin typeface="Bahnschrift SemiBold Condensed" panose="020B0502040204020203" pitchFamily="34" charset="0"/>
              </a:rPr>
              <a:t>The System will be developed using </a:t>
            </a:r>
            <a:r>
              <a:rPr lang="en-PH" sz="2600" dirty="0" err="1">
                <a:latin typeface="Bahnschrift SemiBold Condensed" panose="020B0502040204020203" pitchFamily="34" charset="0"/>
              </a:rPr>
              <a:t>Figma</a:t>
            </a:r>
            <a:r>
              <a:rPr lang="en-PH" sz="2600" dirty="0">
                <a:latin typeface="Bahnschrift SemiBold Condensed" panose="020B0502040204020203" pitchFamily="34" charset="0"/>
              </a:rPr>
              <a:t> and XD as the interface prototyping of the user to the system. The System will be developed using HTML and CSS as the interface of the user to the system. The database of the system is MySQL server as the repository of data. It is a web-based system that will used two layer of architecture application layer and data layer. </a:t>
            </a:r>
          </a:p>
          <a:p>
            <a:pPr algn="just"/>
            <a:r>
              <a:rPr lang="en-PH" sz="2600" dirty="0">
                <a:latin typeface="Bahnschrift SemiBold Condensed" panose="020B0502040204020203" pitchFamily="34" charset="0"/>
              </a:rPr>
              <a:t>	The System is a web-based system. It means that is accessible using a Web browser and is therefore accessible from anywhere in the world via the Web using any device.</a:t>
            </a:r>
          </a:p>
        </p:txBody>
      </p:sp>
    </p:spTree>
    <p:extLst>
      <p:ext uri="{BB962C8B-B14F-4D97-AF65-F5344CB8AC3E}">
        <p14:creationId xmlns:p14="http://schemas.microsoft.com/office/powerpoint/2010/main" val="25723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958"/>
            <a:ext cx="9601196" cy="1303867"/>
          </a:xfrm>
        </p:spPr>
        <p:txBody>
          <a:bodyPr/>
          <a:lstStyle/>
          <a:p>
            <a:r>
              <a:rPr lang="en-PH" dirty="0">
                <a:latin typeface="Bahnschrift SemiBold Condensed" panose="020B0502040204020203" pitchFamily="34" charset="0"/>
              </a:rPr>
              <a:t>PROJECT HIGHLIGHTS</a:t>
            </a:r>
          </a:p>
        </p:txBody>
      </p:sp>
      <p:sp>
        <p:nvSpPr>
          <p:cNvPr id="3" name="Content Placeholder 2"/>
          <p:cNvSpPr>
            <a:spLocks noGrp="1"/>
          </p:cNvSpPr>
          <p:nvPr>
            <p:ph idx="1"/>
          </p:nvPr>
        </p:nvSpPr>
        <p:spPr>
          <a:xfrm>
            <a:off x="778476" y="2320014"/>
            <a:ext cx="10651524" cy="1108986"/>
          </a:xfrm>
        </p:spPr>
        <p:txBody>
          <a:bodyPr>
            <a:noAutofit/>
          </a:bodyPr>
          <a:lstStyle/>
          <a:p>
            <a:pPr lvl="0"/>
            <a:r>
              <a:rPr lang="en-PH" sz="2800" dirty="0">
                <a:latin typeface="Bahnschrift SemiBold SemiConden" panose="020B0502040204020203" pitchFamily="34" charset="0"/>
              </a:rPr>
              <a:t>Profile of the Enrolled Students of Bachelor of Science in Computer Science</a:t>
            </a:r>
          </a:p>
        </p:txBody>
      </p:sp>
      <p:sp>
        <p:nvSpPr>
          <p:cNvPr id="4" name="TextBox 3">
            <a:extLst>
              <a:ext uri="{FF2B5EF4-FFF2-40B4-BE49-F238E27FC236}">
                <a16:creationId xmlns:a16="http://schemas.microsoft.com/office/drawing/2014/main" id="{428E57A5-A738-4004-B602-29816C5B0BC8}"/>
              </a:ext>
            </a:extLst>
          </p:cNvPr>
          <p:cNvSpPr txBox="1"/>
          <p:nvPr/>
        </p:nvSpPr>
        <p:spPr>
          <a:xfrm>
            <a:off x="5634680" y="3657599"/>
            <a:ext cx="5728645" cy="1477328"/>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Student’s Activities</a:t>
            </a:r>
          </a:p>
          <a:p>
            <a:pPr marL="1200150" lvl="2" indent="-285750">
              <a:buFont typeface="Arial" panose="020B0604020202020204" pitchFamily="34" charset="0"/>
              <a:buChar char="•"/>
            </a:pPr>
            <a:r>
              <a:rPr lang="en-PH" b="1" dirty="0">
                <a:latin typeface="Bahnschrift SemiBold Condensed" panose="020B0502040204020203" pitchFamily="34" charset="0"/>
              </a:rPr>
              <a:t>Award</a:t>
            </a:r>
          </a:p>
          <a:p>
            <a:pPr marL="1200150" lvl="2" indent="-285750">
              <a:buFont typeface="Arial" panose="020B0604020202020204" pitchFamily="34" charset="0"/>
              <a:buChar char="•"/>
            </a:pPr>
            <a:r>
              <a:rPr lang="en-PH" b="1" dirty="0">
                <a:latin typeface="Bahnschrift SemiBold Condensed" panose="020B0502040204020203" pitchFamily="34" charset="0"/>
              </a:rPr>
              <a:t>Webinars/Conferences</a:t>
            </a:r>
          </a:p>
          <a:p>
            <a:pPr marL="1200150" lvl="2" indent="-285750">
              <a:buFont typeface="Arial" panose="020B0604020202020204" pitchFamily="34" charset="0"/>
              <a:buChar char="•"/>
            </a:pPr>
            <a:r>
              <a:rPr lang="en-PH" b="1" dirty="0">
                <a:latin typeface="Bahnschrift SemiBold Condensed" panose="020B0502040204020203" pitchFamily="34" charset="0"/>
              </a:rPr>
              <a:t>Competition/Contest</a:t>
            </a:r>
          </a:p>
          <a:p>
            <a:pPr marL="285750" indent="-285750">
              <a:buFont typeface="Arial" panose="020B0604020202020204" pitchFamily="34" charset="0"/>
              <a:buChar char="•"/>
            </a:pPr>
            <a:endParaRPr lang="en-PH" dirty="0"/>
          </a:p>
        </p:txBody>
      </p:sp>
      <p:sp>
        <p:nvSpPr>
          <p:cNvPr id="5" name="TextBox 4">
            <a:extLst>
              <a:ext uri="{FF2B5EF4-FFF2-40B4-BE49-F238E27FC236}">
                <a16:creationId xmlns:a16="http://schemas.microsoft.com/office/drawing/2014/main" id="{C0000F9A-2BB9-4F20-857A-0980DD265F11}"/>
              </a:ext>
            </a:extLst>
          </p:cNvPr>
          <p:cNvSpPr txBox="1"/>
          <p:nvPr/>
        </p:nvSpPr>
        <p:spPr>
          <a:xfrm>
            <a:off x="677564" y="3657599"/>
            <a:ext cx="5296930" cy="1754326"/>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Profiles</a:t>
            </a:r>
          </a:p>
          <a:p>
            <a:pPr marL="742950" lvl="1" indent="-285750">
              <a:buFont typeface="Arial" panose="020B0604020202020204" pitchFamily="34" charset="0"/>
              <a:buChar char="•"/>
            </a:pPr>
            <a:r>
              <a:rPr lang="en-PH" b="1" dirty="0">
                <a:latin typeface="Bahnschrift SemiBold Condensed" panose="020B0502040204020203" pitchFamily="34" charset="0"/>
              </a:rPr>
              <a:t>Subjects Enrolled for the Student and Professor Involved</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Research Repository (Title and Abstract only)</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Subjects</a:t>
            </a:r>
          </a:p>
          <a:p>
            <a:pPr marL="285750" indent="-285750">
              <a:buFont typeface="Arial" panose="020B0604020202020204" pitchFamily="34" charset="0"/>
              <a:buChar char="•"/>
            </a:pPr>
            <a:endParaRPr lang="en-PH" dirty="0"/>
          </a:p>
        </p:txBody>
      </p:sp>
    </p:spTree>
    <p:extLst>
      <p:ext uri="{BB962C8B-B14F-4D97-AF65-F5344CB8AC3E}">
        <p14:creationId xmlns:p14="http://schemas.microsoft.com/office/powerpoint/2010/main" val="78462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82097"/>
          </a:xfrm>
        </p:spPr>
        <p:txBody>
          <a:bodyPr>
            <a:normAutofit/>
          </a:bodyPr>
          <a:lstStyle/>
          <a:p>
            <a:endParaRPr lang="en-PH" dirty="0"/>
          </a:p>
        </p:txBody>
      </p:sp>
      <p:sp>
        <p:nvSpPr>
          <p:cNvPr id="3" name="Content Placeholder 2"/>
          <p:cNvSpPr>
            <a:spLocks noGrp="1"/>
          </p:cNvSpPr>
          <p:nvPr>
            <p:ph idx="1"/>
          </p:nvPr>
        </p:nvSpPr>
        <p:spPr>
          <a:xfrm>
            <a:off x="1295402" y="2365830"/>
            <a:ext cx="9601196" cy="3802742"/>
          </a:xfrm>
        </p:spPr>
        <p:txBody>
          <a:bodyPr>
            <a:normAutofit/>
          </a:bodyPr>
          <a:lstStyle/>
          <a:p>
            <a:pPr lvl="1"/>
            <a:endParaRPr lang="en-PH" b="1" dirty="0">
              <a:latin typeface="Bahnschrift SemiBold Condensed" panose="020B0502040204020203" pitchFamily="34" charset="0"/>
            </a:endParaRPr>
          </a:p>
        </p:txBody>
      </p:sp>
    </p:spTree>
    <p:extLst>
      <p:ext uri="{BB962C8B-B14F-4D97-AF65-F5344CB8AC3E}">
        <p14:creationId xmlns:p14="http://schemas.microsoft.com/office/powerpoint/2010/main" val="281784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OBJECTIVES OF THE PROJECT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PH" sz="2800" dirty="0">
                <a:latin typeface="Bahnschrift SemiBold Condensed" panose="020B0502040204020203" pitchFamily="34" charset="0"/>
              </a:rPr>
              <a:t>The project aims to design and develop Web Based Bachelor of Science in Computer Science Student Profiling System specifically the proponent aims to:</a:t>
            </a:r>
          </a:p>
          <a:p>
            <a:pPr algn="just"/>
            <a:r>
              <a:rPr lang="en-PH" sz="2800" b="1" dirty="0">
                <a:latin typeface="+mj-lt"/>
              </a:rPr>
              <a:t>Test the following System’s Functionality</a:t>
            </a:r>
          </a:p>
          <a:p>
            <a:pPr lvl="1" algn="just"/>
            <a:r>
              <a:rPr lang="en-PH" sz="2400" dirty="0">
                <a:latin typeface="+mj-lt"/>
              </a:rPr>
              <a:t>Profile Students of Bachelor of Science in Computer Science Course.</a:t>
            </a:r>
          </a:p>
          <a:p>
            <a:pPr lvl="1" algn="just"/>
            <a:r>
              <a:rPr lang="en-PH" sz="2800" dirty="0">
                <a:latin typeface="+mj-lt"/>
              </a:rPr>
              <a:t>Statistical report using a tabular and graphical presentation of data.</a:t>
            </a:r>
          </a:p>
          <a:p>
            <a:pPr lvl="1" algn="just"/>
            <a:r>
              <a:rPr lang="en-PH" sz="2800" dirty="0">
                <a:latin typeface="+mj-lt"/>
              </a:rPr>
              <a:t>Manage Students Profiles and Activities</a:t>
            </a:r>
          </a:p>
          <a:p>
            <a:pPr lvl="1" algn="just"/>
            <a:r>
              <a:rPr lang="en-PH" sz="2800" dirty="0">
                <a:latin typeface="+mj-lt"/>
              </a:rPr>
              <a:t>Manage Student Subjects</a:t>
            </a:r>
          </a:p>
          <a:p>
            <a:pPr lvl="1" algn="just"/>
            <a:r>
              <a:rPr lang="en-PH" sz="2800" dirty="0">
                <a:latin typeface="+mj-lt"/>
              </a:rPr>
              <a:t>Manage Students Researches </a:t>
            </a:r>
          </a:p>
          <a:p>
            <a:pPr lvl="1" algn="just"/>
            <a:endParaRPr lang="en-PH" sz="2800" dirty="0">
              <a:latin typeface="Bahnschrift SemiBold Condensed" panose="020B0502040204020203" pitchFamily="34" charset="0"/>
            </a:endParaRPr>
          </a:p>
          <a:p>
            <a:pPr lvl="1" algn="just"/>
            <a:endParaRPr lang="en-PH" sz="2400" dirty="0">
              <a:latin typeface="Bahnschrift SemiBold Condensed" panose="020B0502040204020203" pitchFamily="34" charset="0"/>
            </a:endParaRPr>
          </a:p>
        </p:txBody>
      </p:sp>
    </p:spTree>
    <p:extLst>
      <p:ext uri="{BB962C8B-B14F-4D97-AF65-F5344CB8AC3E}">
        <p14:creationId xmlns:p14="http://schemas.microsoft.com/office/powerpoint/2010/main" val="6432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Web Browsers:</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Google Chrome</a:t>
            </a:r>
          </a:p>
          <a:p>
            <a:pPr lvl="1"/>
            <a:r>
              <a:rPr lang="en-PH" sz="2800" dirty="0">
                <a:latin typeface="Bahnschrift SemiBold Condensed" panose="020B0502040204020203" pitchFamily="34" charset="0"/>
              </a:rPr>
              <a:t>Firefox</a:t>
            </a:r>
          </a:p>
          <a:p>
            <a:pPr lvl="1"/>
            <a:r>
              <a:rPr lang="en-PH" sz="2800" dirty="0">
                <a:latin typeface="Bahnschrift SemiBold Condensed" panose="020B0502040204020203" pitchFamily="34" charset="0"/>
              </a:rPr>
              <a:t>Microsoft Edge</a:t>
            </a:r>
          </a:p>
          <a:p>
            <a:pPr lvl="1"/>
            <a:r>
              <a:rPr lang="en-PH" sz="2800" dirty="0">
                <a:latin typeface="Bahnschrift SemiBold Condensed" panose="020B0502040204020203" pitchFamily="34" charset="0"/>
              </a:rPr>
              <a:t>Safari</a:t>
            </a:r>
          </a:p>
          <a:p>
            <a:pPr lvl="1"/>
            <a:r>
              <a:rPr lang="en-PH" sz="2800" dirty="0">
                <a:latin typeface="Bahnschrift SemiBold Condensed" panose="020B0502040204020203" pitchFamily="34" charset="0"/>
              </a:rPr>
              <a:t>Opera</a:t>
            </a:r>
          </a:p>
          <a:p>
            <a:pPr marL="0" indent="0">
              <a:buNone/>
            </a:pPr>
            <a:endParaRPr lang="en-PH" dirty="0"/>
          </a:p>
        </p:txBody>
      </p:sp>
    </p:spTree>
    <p:extLst>
      <p:ext uri="{BB962C8B-B14F-4D97-AF65-F5344CB8AC3E}">
        <p14:creationId xmlns:p14="http://schemas.microsoft.com/office/powerpoint/2010/main" val="224479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sz="3200" b="1" dirty="0">
                <a:latin typeface="Bahnschrift SemiBold Condensed" panose="020B0502040204020203" pitchFamily="34" charset="0"/>
              </a:rPr>
              <a:t>Test the compatibility of the system using the Operating System:</a:t>
            </a:r>
          </a:p>
          <a:p>
            <a:r>
              <a:rPr lang="en-PH" dirty="0">
                <a:latin typeface="+mj-lt"/>
              </a:rPr>
              <a:t>Smartphone/tablet</a:t>
            </a:r>
          </a:p>
          <a:p>
            <a:pPr lvl="1"/>
            <a:r>
              <a:rPr lang="en-PH" sz="2400" dirty="0">
                <a:latin typeface="+mj-lt"/>
              </a:rPr>
              <a:t>Android 8 (Oreo)</a:t>
            </a:r>
          </a:p>
          <a:p>
            <a:pPr lvl="1"/>
            <a:r>
              <a:rPr lang="en-PH" sz="2400" dirty="0">
                <a:latin typeface="+mj-lt"/>
              </a:rPr>
              <a:t>Android 11 (Red Velvet Cake/R)</a:t>
            </a:r>
          </a:p>
          <a:p>
            <a:r>
              <a:rPr lang="en-PH" dirty="0"/>
              <a:t>Computer/ Laptop</a:t>
            </a:r>
          </a:p>
          <a:p>
            <a:pPr lvl="1"/>
            <a:r>
              <a:rPr lang="en-PH" dirty="0"/>
              <a:t>Windows 7,8,10,11</a:t>
            </a:r>
          </a:p>
          <a:p>
            <a:pPr lvl="1"/>
            <a:r>
              <a:rPr lang="en-PH" dirty="0"/>
              <a:t>Linux</a:t>
            </a:r>
          </a:p>
          <a:p>
            <a:pPr lvl="1"/>
            <a:r>
              <a:rPr lang="en-PH" dirty="0"/>
              <a:t>MacOS</a:t>
            </a:r>
          </a:p>
          <a:p>
            <a:pPr lvl="2"/>
            <a:endParaRPr lang="en-PH" dirty="0"/>
          </a:p>
        </p:txBody>
      </p:sp>
    </p:spTree>
    <p:extLst>
      <p:ext uri="{BB962C8B-B14F-4D97-AF65-F5344CB8AC3E}">
        <p14:creationId xmlns:p14="http://schemas.microsoft.com/office/powerpoint/2010/main" val="23416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sz="3200" b="1" dirty="0">
                <a:latin typeface="Bahnschrift SemiBold Condensed" panose="020B0502040204020203" pitchFamily="34" charset="0"/>
              </a:rPr>
              <a:t>Evaluate the system using Software Product Quality (ISO 25010) as</a:t>
            </a:r>
            <a:endParaRPr lang="en-PH" sz="3200" dirty="0">
              <a:latin typeface="Bahnschrift SemiBold Condensed" panose="020B0502040204020203" pitchFamily="34" charset="0"/>
            </a:endParaRPr>
          </a:p>
          <a:p>
            <a:pPr marL="0" indent="0">
              <a:buNone/>
            </a:pPr>
            <a:r>
              <a:rPr lang="en-PH" sz="3200" b="1" dirty="0">
                <a:latin typeface="Bahnschrift SemiBold Condensed" panose="020B0502040204020203" pitchFamily="34" charset="0"/>
              </a:rPr>
              <a:t>      perceived by users’ acceptability with respect to:</a:t>
            </a:r>
            <a:endParaRPr lang="en-PH" sz="3200" dirty="0">
              <a:latin typeface="Bahnschrift SemiBold Condensed" panose="020B0502040204020203" pitchFamily="34" charset="0"/>
            </a:endParaRPr>
          </a:p>
          <a:p>
            <a:pPr lvl="1"/>
            <a:r>
              <a:rPr lang="en-PH" sz="2800" dirty="0">
                <a:latin typeface="+mj-lt"/>
              </a:rPr>
              <a:t>Functionality</a:t>
            </a:r>
          </a:p>
          <a:p>
            <a:pPr lvl="1"/>
            <a:r>
              <a:rPr lang="en-PH" sz="2800" dirty="0">
                <a:latin typeface="+mj-lt"/>
              </a:rPr>
              <a:t>Usability</a:t>
            </a:r>
          </a:p>
          <a:p>
            <a:pPr lvl="1"/>
            <a:r>
              <a:rPr lang="en-PH" sz="2800" dirty="0">
                <a:latin typeface="+mj-lt"/>
              </a:rPr>
              <a:t>Reliability </a:t>
            </a:r>
          </a:p>
          <a:p>
            <a:endParaRPr lang="en-PH" dirty="0"/>
          </a:p>
        </p:txBody>
      </p:sp>
    </p:spTree>
    <p:extLst>
      <p:ext uri="{BB962C8B-B14F-4D97-AF65-F5344CB8AC3E}">
        <p14:creationId xmlns:p14="http://schemas.microsoft.com/office/powerpoint/2010/main" val="379412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PH" dirty="0">
                <a:latin typeface="Bahnschrift SemiBold Condensed" panose="020B0502040204020203" pitchFamily="34" charset="0"/>
              </a:rPr>
              <a:t>SCOPE AND LIMITATION OF THE PROJECT </a:t>
            </a:r>
          </a:p>
        </p:txBody>
      </p:sp>
      <p:sp>
        <p:nvSpPr>
          <p:cNvPr id="3" name="Content Placeholder 2"/>
          <p:cNvSpPr>
            <a:spLocks noGrp="1"/>
          </p:cNvSpPr>
          <p:nvPr>
            <p:ph idx="1"/>
          </p:nvPr>
        </p:nvSpPr>
        <p:spPr>
          <a:xfrm>
            <a:off x="1211942" y="2405744"/>
            <a:ext cx="9768115" cy="3545113"/>
          </a:xfrm>
        </p:spPr>
        <p:txBody>
          <a:bodyPr>
            <a:noAutofit/>
          </a:bodyPr>
          <a:lstStyle/>
          <a:p>
            <a:pPr algn="just"/>
            <a:r>
              <a:rPr lang="en-PH" dirty="0">
                <a:latin typeface="Bahnschrift SemiBold Condensed" panose="020B0502040204020203" pitchFamily="34" charset="0"/>
              </a:rPr>
              <a:t>The system will have two types of user, the first user is the administrator which is the Program Chair followed by the class president. The system is capable to Manage Students’ Records such as the following, the first is the student manage profile in which the system is capable to collect the basic information of the student’s including the name, address, contacts, scholarship grant, device, connection and vaccination information. It also includes the subjects enrolled for every students and professors involved. Next the system is capable to Manage Student Activities wherein the system is capable to track the different contested activities, who are the following students are willing to join and update the award that given to the students. It also include the update of the different webinars that related to the course. </a:t>
            </a:r>
          </a:p>
        </p:txBody>
      </p:sp>
    </p:spTree>
    <p:extLst>
      <p:ext uri="{BB962C8B-B14F-4D97-AF65-F5344CB8AC3E}">
        <p14:creationId xmlns:p14="http://schemas.microsoft.com/office/powerpoint/2010/main" val="23410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a:xfrm>
            <a:off x="1295402" y="2411789"/>
            <a:ext cx="9601196" cy="3318936"/>
          </a:xfrm>
        </p:spPr>
        <p:txBody>
          <a:bodyPr>
            <a:noAutofit/>
          </a:bodyPr>
          <a:lstStyle/>
          <a:p>
            <a:pPr algn="just"/>
            <a:r>
              <a:rPr lang="en-PH" sz="2800" dirty="0">
                <a:latin typeface="Bahnschrift SemiBold Condensed" panose="020B0502040204020203" pitchFamily="34" charset="0"/>
              </a:rPr>
              <a:t>And under the Manage Student Research Repository, the system is capable to store and retrieve student researches base by the titles and the abstracts. Another set of users of the system is the class president account where in the user is capable to manage student information of their section. Wherein the president can update student’s information, update student’s activities. </a:t>
            </a:r>
            <a:endParaRPr lang="en-PH" sz="2500" dirty="0">
              <a:latin typeface="Bahnschrift SemiBold Condensed" panose="020B0502040204020203" pitchFamily="34" charset="0"/>
            </a:endParaRPr>
          </a:p>
        </p:txBody>
      </p:sp>
    </p:spTree>
    <p:extLst>
      <p:ext uri="{BB962C8B-B14F-4D97-AF65-F5344CB8AC3E}">
        <p14:creationId xmlns:p14="http://schemas.microsoft.com/office/powerpoint/2010/main" val="1658057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1680</TotalTime>
  <Words>546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SemiBold Condensed</vt:lpstr>
      <vt:lpstr>Bahnschrift SemiBold SemiConden</vt:lpstr>
      <vt:lpstr>Garamond</vt:lpstr>
      <vt:lpstr>Organic</vt:lpstr>
      <vt:lpstr>CS-SIMS: BSCS Student Information Management System.</vt:lpstr>
      <vt:lpstr>PROJECT HIGHLIGHTS</vt:lpstr>
      <vt:lpstr>PowerPoint Presentation</vt:lpstr>
      <vt:lpstr>OBJECTIVES OF THE PROJECT</vt:lpstr>
      <vt:lpstr>PowerPoint Presentation</vt:lpstr>
      <vt:lpstr>PowerPoint Presentation</vt:lpstr>
      <vt:lpstr>PowerPoint Presentation</vt:lpstr>
      <vt:lpstr>SCOPE AND LIMITATION OF THE PROJECT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BACHELOR OF SCIENCE IN COMPUTER SCIENCE STUDENT PROFILING SYSTEM</dc:title>
  <dc:creator>ACER</dc:creator>
  <cp:lastModifiedBy>zyx ramirez</cp:lastModifiedBy>
  <cp:revision>29</cp:revision>
  <dcterms:created xsi:type="dcterms:W3CDTF">2021-10-19T03:10:57Z</dcterms:created>
  <dcterms:modified xsi:type="dcterms:W3CDTF">2021-11-17T12:01:41Z</dcterms:modified>
</cp:coreProperties>
</file>