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1" r:id="rId3"/>
    <p:sldId id="264" r:id="rId4"/>
    <p:sldId id="263" r:id="rId5"/>
    <p:sldId id="265" r:id="rId6"/>
    <p:sldId id="269" r:id="rId7"/>
    <p:sldId id="266" r:id="rId8"/>
    <p:sldId id="257"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0" d="100"/>
          <a:sy n="40" d="100"/>
        </p:scale>
        <p:origin x="4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11/11/2021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11/11/2021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11/11/2021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11/11/2021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556106"/>
            <a:ext cx="8117230" cy="3100362"/>
          </a:xfrm>
        </p:spPr>
        <p:txBody>
          <a:bodyPr>
            <a:normAutofit/>
          </a:bodyPr>
          <a:lstStyle/>
          <a:p>
            <a:r>
              <a:rPr lang="en-PH" sz="5000" dirty="0">
                <a:latin typeface="Bahnschrift SemiBold Condensed" panose="020B0502040204020203" pitchFamily="34" charset="0"/>
              </a:rPr>
              <a:t>WEB BASED BACHELOR OF SCIENCE IN COMPUTER SCIENCE STUDENT PROFILING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Ian Cedric Ramirez,  Carl Xavier Valdez, Carlo John  Aspiras,</a:t>
            </a:r>
          </a:p>
          <a:p>
            <a:r>
              <a:rPr lang="en-PH" dirty="0"/>
              <a:t>Jedidiah Andrei Dela Cruz, Kathleen May Calderon, </a:t>
            </a:r>
          </a:p>
          <a:p>
            <a:r>
              <a:rPr lang="en-PH" dirty="0"/>
              <a:t>Ara Gutierrez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t>
            </a:r>
            <a:r>
              <a:rPr lang="en-PH" sz="2600" dirty="0" err="1">
                <a:latin typeface="Bahnschrift SemiBold Condensed" panose="020B0502040204020203" pitchFamily="34" charset="0"/>
              </a:rPr>
              <a:t>Figma</a:t>
            </a:r>
            <a:r>
              <a:rPr lang="en-PH" sz="2600" dirty="0">
                <a:latin typeface="Bahnschrift SemiBold Condensed" panose="020B0502040204020203" pitchFamily="34" charset="0"/>
              </a:rPr>
              <a:t> and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a:t>
            </a:r>
          </a:p>
          <a:p>
            <a:pPr algn="just"/>
            <a:r>
              <a:rPr lang="en-PH" sz="2600" dirty="0">
                <a:latin typeface="Bahnschrift SemiBold Condensed" panose="020B0502040204020203" pitchFamily="34" charset="0"/>
              </a:rPr>
              <a:t>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1295401" y="2320014"/>
            <a:ext cx="9601196" cy="407062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a:p>
            <a:pPr lvl="1"/>
            <a:r>
              <a:rPr lang="en-PH" sz="2400" dirty="0">
                <a:latin typeface="Bahnschrift SemiBold SemiConden" panose="020B0502040204020203" pitchFamily="34" charset="0"/>
              </a:rPr>
              <a:t>Manage Profiles</a:t>
            </a:r>
          </a:p>
          <a:p>
            <a:pPr lvl="1"/>
            <a:r>
              <a:rPr lang="en-PH" sz="2400" dirty="0">
                <a:latin typeface="Bahnschrift SemiBold SemiConden" panose="020B0502040204020203" pitchFamily="34" charset="0"/>
              </a:rPr>
              <a:t>Manage Student Activities</a:t>
            </a:r>
          </a:p>
        </p:txBody>
      </p:sp>
    </p:spTree>
    <p:extLst>
      <p:ext uri="{BB962C8B-B14F-4D97-AF65-F5344CB8AC3E}">
        <p14:creationId xmlns:p14="http://schemas.microsoft.com/office/powerpoint/2010/main" val="78462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normAutofit/>
          </a:bodyPr>
          <a:lstStyle/>
          <a:p>
            <a:endParaRPr lang="en-PH" dirty="0"/>
          </a:p>
        </p:txBody>
      </p:sp>
      <p:sp>
        <p:nvSpPr>
          <p:cNvPr id="3" name="Content Placeholder 2"/>
          <p:cNvSpPr>
            <a:spLocks noGrp="1"/>
          </p:cNvSpPr>
          <p:nvPr>
            <p:ph idx="1"/>
          </p:nvPr>
        </p:nvSpPr>
        <p:spPr>
          <a:xfrm>
            <a:off x="1295402" y="2365830"/>
            <a:ext cx="9601196" cy="3802742"/>
          </a:xfrm>
        </p:spPr>
        <p:txBody>
          <a:bodyPr>
            <a:normAutofit/>
          </a:bodyPr>
          <a:lstStyle/>
          <a:p>
            <a:pPr lvl="0"/>
            <a:r>
              <a:rPr lang="en-PH" b="1" dirty="0">
                <a:latin typeface="Bahnschrift SemiBold Condensed" panose="020B0502040204020203" pitchFamily="34" charset="0"/>
              </a:rPr>
              <a:t>Subjects Enrolled for the Student and Professor Involved</a:t>
            </a:r>
          </a:p>
          <a:p>
            <a:pPr lvl="0"/>
            <a:r>
              <a:rPr lang="en-PH" b="1" dirty="0">
                <a:latin typeface="Bahnschrift SemiBold Condensed" panose="020B0502040204020203" pitchFamily="34" charset="0"/>
              </a:rPr>
              <a:t>Manage Student’s Research Repository (Title and Abstract only)</a:t>
            </a:r>
          </a:p>
          <a:p>
            <a:pPr lvl="0"/>
            <a:r>
              <a:rPr lang="en-PH" b="1" dirty="0">
                <a:latin typeface="Bahnschrift SemiBold Condensed" panose="020B0502040204020203" pitchFamily="34" charset="0"/>
              </a:rPr>
              <a:t>Manage Student’s Subjects</a:t>
            </a:r>
          </a:p>
          <a:p>
            <a:pPr lvl="0"/>
            <a:r>
              <a:rPr lang="en-PH" b="1" dirty="0">
                <a:latin typeface="Bahnschrift SemiBold Condensed" panose="020B0502040204020203" pitchFamily="34" charset="0"/>
              </a:rPr>
              <a:t>Manage Student’s Activities</a:t>
            </a:r>
          </a:p>
          <a:p>
            <a:pPr lvl="1"/>
            <a:r>
              <a:rPr lang="en-PH" b="1" dirty="0">
                <a:latin typeface="Bahnschrift SemiBold Condensed" panose="020B0502040204020203" pitchFamily="34" charset="0"/>
              </a:rPr>
              <a:t>Award</a:t>
            </a:r>
          </a:p>
          <a:p>
            <a:pPr lvl="1"/>
            <a:endParaRPr lang="en-PH" b="1" dirty="0">
              <a:latin typeface="Bahnschrift SemiBold Condensed" panose="020B0502040204020203" pitchFamily="34" charset="0"/>
            </a:endParaRPr>
          </a:p>
        </p:txBody>
      </p:sp>
    </p:spTree>
    <p:extLst>
      <p:ext uri="{BB962C8B-B14F-4D97-AF65-F5344CB8AC3E}">
        <p14:creationId xmlns:p14="http://schemas.microsoft.com/office/powerpoint/2010/main" val="28178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Bahnschrift SemiBold Condensed" panose="020B0502040204020203" pitchFamily="34" charset="0"/>
              </a:rPr>
              <a:t>Test the following System’s Functionality</a:t>
            </a:r>
          </a:p>
          <a:p>
            <a:pPr lvl="1" algn="just"/>
            <a:r>
              <a:rPr lang="en-PH" sz="2400" dirty="0">
                <a:latin typeface="Bahnschrift SemiBold Condensed" panose="020B0502040204020203" pitchFamily="34" charset="0"/>
              </a:rPr>
              <a:t>Profile Students of Bachelor of Science in Computer Science Course.</a:t>
            </a:r>
          </a:p>
          <a:p>
            <a:pPr lvl="1" algn="just"/>
            <a:r>
              <a:rPr lang="en-PH" sz="2800" dirty="0">
                <a:latin typeface="Bahnschrift SemiBold Condensed" panose="020B0502040204020203" pitchFamily="34" charset="0"/>
              </a:rPr>
              <a:t>Statistical report using a tabular and graphical presentation of data.</a:t>
            </a:r>
          </a:p>
          <a:p>
            <a:pPr lvl="1" algn="just"/>
            <a:r>
              <a:rPr lang="en-PH" sz="2800" dirty="0">
                <a:latin typeface="Bahnschrift SemiBold Condensed" panose="020B0502040204020203" pitchFamily="34" charset="0"/>
              </a:rPr>
              <a:t>Manage Students Profiles and Activities</a:t>
            </a:r>
          </a:p>
          <a:p>
            <a:pPr lvl="1" algn="just"/>
            <a:r>
              <a:rPr lang="en-PH" sz="2800" dirty="0">
                <a:latin typeface="Bahnschrift SemiBold Condensed" panose="020B0502040204020203" pitchFamily="34" charset="0"/>
              </a:rPr>
              <a:t>Manage Student Subjects</a:t>
            </a:r>
          </a:p>
          <a:p>
            <a:pPr lvl="1" algn="just"/>
            <a:r>
              <a:rPr lang="en-PH" sz="2800" dirty="0">
                <a:latin typeface="Bahnschrift SemiBold Condensed" panose="020B0502040204020203" pitchFamily="34" charset="0"/>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Operating System:</a:t>
            </a:r>
          </a:p>
          <a:p>
            <a:r>
              <a:rPr lang="en-PH" sz="3200" b="1" dirty="0">
                <a:latin typeface="Bahnschrift SemiBold Condensed" panose="020B0502040204020203" pitchFamily="34" charset="0"/>
              </a:rPr>
              <a:t>Smartphone/tablet</a:t>
            </a:r>
          </a:p>
          <a:p>
            <a:pPr lvl="1"/>
            <a:r>
              <a:rPr lang="en-PH" sz="2800" dirty="0">
                <a:latin typeface="Bahnschrift SemiBold Condensed" panose="020B0502040204020203" pitchFamily="34" charset="0"/>
              </a:rPr>
              <a:t>Android 8(</a:t>
            </a:r>
            <a:r>
              <a:rPr lang="en-PH" sz="2800" dirty="0" err="1">
                <a:latin typeface="Bahnschrift SemiBold Condensed" panose="020B0502040204020203" pitchFamily="34" charset="0"/>
              </a:rPr>
              <a:t>oreo</a:t>
            </a:r>
            <a:r>
              <a:rPr lang="en-PH" sz="2800" dirty="0">
                <a:latin typeface="Bahnschrift SemiBold Condensed" panose="020B0502040204020203" pitchFamily="34" charset="0"/>
              </a:rPr>
              <a:t>)-11()</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Functionality</a:t>
            </a:r>
          </a:p>
          <a:p>
            <a:pPr lvl="1"/>
            <a:r>
              <a:rPr lang="en-PH" sz="2800" dirty="0">
                <a:latin typeface="Bahnschrift SemiBold Condensed" panose="020B0502040204020203" pitchFamily="34" charset="0"/>
              </a:rPr>
              <a:t>Usability</a:t>
            </a:r>
          </a:p>
          <a:p>
            <a:pPr lvl="1"/>
            <a:r>
              <a:rPr lang="en-PH" sz="2800" dirty="0">
                <a:latin typeface="Bahnschrift SemiBold Condensed" panose="020B0502040204020203" pitchFamily="34" charset="0"/>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endParaRPr lang="en-PH" dirty="0">
              <a:latin typeface="Bahnschrift SemiBold Condensed" panose="020B0502040204020203" pitchFamily="34" charset="0"/>
            </a:endParaRPr>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1657</TotalTime>
  <Words>502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 Condensed</vt:lpstr>
      <vt:lpstr>Bahnschrift SemiBold SemiConden</vt:lpstr>
      <vt:lpstr>Garamond</vt:lpstr>
      <vt:lpstr>Organic</vt:lpstr>
      <vt:lpstr>WEB BASED BACHELOR OF SCIENCE IN COMPUTER SCIENCE STUDENT PROFILING SYSTEM</vt:lpstr>
      <vt:lpstr>PROJECT HIGHLIGHTS</vt:lpstr>
      <vt:lpstr>PowerPoint Presentation</vt:lpstr>
      <vt:lpstr>OBJECTIVES OF THE PROJECT</vt:lpstr>
      <vt:lpstr>PowerPoint Presentation</vt:lpstr>
      <vt:lpstr>PowerPoint Presentation</vt:lpstr>
      <vt:lpstr>PowerPoint Presentation</vt:lpstr>
      <vt:lpstr>SCOPE AND LIMITATION OF THE PROJECT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ACER</cp:lastModifiedBy>
  <cp:revision>24</cp:revision>
  <dcterms:created xsi:type="dcterms:W3CDTF">2021-10-19T03:10:57Z</dcterms:created>
  <dcterms:modified xsi:type="dcterms:W3CDTF">2021-11-11T06:37:22Z</dcterms:modified>
</cp:coreProperties>
</file>