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1" r:id="rId3"/>
    <p:sldId id="263" r:id="rId4"/>
    <p:sldId id="265" r:id="rId5"/>
    <p:sldId id="269" r:id="rId6"/>
    <p:sldId id="266" r:id="rId7"/>
    <p:sldId id="257" r:id="rId8"/>
    <p:sldId id="267"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2" d="100"/>
          <a:sy n="112" d="100"/>
        </p:scale>
        <p:origin x="1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18/11/2021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18/11/2021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18/11/2021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18/11/2021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18/11/2021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18/11/2021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1606378"/>
            <a:ext cx="8117230" cy="1822622"/>
          </a:xfrm>
        </p:spPr>
        <p:txBody>
          <a:bodyPr anchor="t">
            <a:normAutofit/>
          </a:bodyPr>
          <a:lstStyle/>
          <a:p>
            <a:r>
              <a:rPr lang="en-PH" sz="4400" dirty="0">
                <a:latin typeface="Bahnschrift SemiBold Condensed" panose="020B0502040204020203" pitchFamily="34" charset="0"/>
              </a:rPr>
              <a:t>CS-SIMS: BSCS Student Information Management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Carl Xavier Valdez, Carlo John </a:t>
            </a:r>
            <a:r>
              <a:rPr lang="en-PH" dirty="0" err="1"/>
              <a:t>Aspiras</a:t>
            </a:r>
            <a:r>
              <a:rPr lang="en-PH" dirty="0"/>
              <a:t>,</a:t>
            </a:r>
          </a:p>
          <a:p>
            <a:r>
              <a:rPr lang="en-PH" dirty="0"/>
              <a:t>Jedidiah Andrei Dela Cruz, Kathleen May Calderon, </a:t>
            </a:r>
          </a:p>
          <a:p>
            <a:r>
              <a:rPr lang="en-PH" dirty="0"/>
              <a:t>Ara Gutierrez, Ian Cedric Ramirez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
        <p:nvSpPr>
          <p:cNvPr id="5" name="TextBox 4">
            <a:extLst>
              <a:ext uri="{FF2B5EF4-FFF2-40B4-BE49-F238E27FC236}">
                <a16:creationId xmlns:a16="http://schemas.microsoft.com/office/drawing/2014/main" id="{68E75339-271B-4694-BF60-2FFF541D7909}"/>
              </a:ext>
            </a:extLst>
          </p:cNvPr>
          <p:cNvSpPr txBox="1"/>
          <p:nvPr/>
        </p:nvSpPr>
        <p:spPr>
          <a:xfrm>
            <a:off x="10363556" y="6550223"/>
            <a:ext cx="2285288" cy="307777"/>
          </a:xfrm>
          <a:prstGeom prst="rect">
            <a:avLst/>
          </a:prstGeom>
          <a:noFill/>
        </p:spPr>
        <p:txBody>
          <a:bodyPr wrap="square" rtlCol="0">
            <a:spAutoFit/>
          </a:bodyPr>
          <a:lstStyle/>
          <a:p>
            <a:r>
              <a:rPr lang="en-US" sz="1400" dirty="0"/>
              <a:t>Version 2……</a:t>
            </a:r>
            <a:endParaRPr lang="en-PH" sz="1400" dirty="0"/>
          </a:p>
        </p:txBody>
      </p:sp>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BCCB-DE93-477C-9036-721AF115AC72}"/>
              </a:ext>
            </a:extLst>
          </p:cNvPr>
          <p:cNvSpPr>
            <a:spLocks noGrp="1"/>
          </p:cNvSpPr>
          <p:nvPr>
            <p:ph type="title"/>
          </p:nvPr>
        </p:nvSpPr>
        <p:spPr/>
        <p:txBody>
          <a:bodyPr/>
          <a:lstStyle/>
          <a:p>
            <a:r>
              <a:rPr lang="en-US" dirty="0"/>
              <a:t>Meeting with the client (Virtual – </a:t>
            </a:r>
            <a:r>
              <a:rPr lang="en-US" dirty="0" err="1"/>
              <a:t>Gmeet</a:t>
            </a:r>
            <a:r>
              <a:rPr lang="en-US" dirty="0"/>
              <a:t>)</a:t>
            </a:r>
            <a:endParaRPr lang="en-PH" dirty="0"/>
          </a:p>
        </p:txBody>
      </p:sp>
      <p:pic>
        <p:nvPicPr>
          <p:cNvPr id="5" name="Content Placeholder 4">
            <a:extLst>
              <a:ext uri="{FF2B5EF4-FFF2-40B4-BE49-F238E27FC236}">
                <a16:creationId xmlns:a16="http://schemas.microsoft.com/office/drawing/2014/main" id="{ACAE981A-CE9B-46ED-BCE3-E3D98A682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338" y="2557463"/>
            <a:ext cx="5901324" cy="3317875"/>
          </a:xfrm>
        </p:spPr>
      </p:pic>
    </p:spTree>
    <p:extLst>
      <p:ext uri="{BB962C8B-B14F-4D97-AF65-F5344CB8AC3E}">
        <p14:creationId xmlns:p14="http://schemas.microsoft.com/office/powerpoint/2010/main" val="350248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3" name="Content Placeholder 2"/>
          <p:cNvSpPr>
            <a:spLocks noGrp="1"/>
          </p:cNvSpPr>
          <p:nvPr>
            <p:ph idx="1"/>
          </p:nvPr>
        </p:nvSpPr>
        <p:spPr>
          <a:xfrm>
            <a:off x="778476" y="2320014"/>
            <a:ext cx="10651524" cy="1108986"/>
          </a:xfrm>
        </p:spPr>
        <p:txBody>
          <a:bodyPr>
            <a:noAutofit/>
          </a:bodyPr>
          <a:lstStyle/>
          <a:p>
            <a:pPr lvl="0"/>
            <a:r>
              <a:rPr lang="en-PH" sz="2800" dirty="0">
                <a:latin typeface="Bahnschrift SemiBold SemiConden" panose="020B0502040204020203" pitchFamily="34" charset="0"/>
              </a:rPr>
              <a:t>Profile of the Enrolled Students of Bachelor of Science in Computer Science</a:t>
            </a:r>
          </a:p>
        </p:txBody>
      </p:sp>
      <p:sp>
        <p:nvSpPr>
          <p:cNvPr id="4" name="TextBox 3">
            <a:extLst>
              <a:ext uri="{FF2B5EF4-FFF2-40B4-BE49-F238E27FC236}">
                <a16:creationId xmlns:a16="http://schemas.microsoft.com/office/drawing/2014/main" id="{428E57A5-A738-4004-B602-29816C5B0BC8}"/>
              </a:ext>
            </a:extLst>
          </p:cNvPr>
          <p:cNvSpPr txBox="1"/>
          <p:nvPr/>
        </p:nvSpPr>
        <p:spPr>
          <a:xfrm>
            <a:off x="5634680" y="3657599"/>
            <a:ext cx="5728645" cy="1477328"/>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Student’s Activities</a:t>
            </a:r>
          </a:p>
          <a:p>
            <a:pPr marL="1200150" lvl="2" indent="-285750">
              <a:buFont typeface="Arial" panose="020B0604020202020204" pitchFamily="34" charset="0"/>
              <a:buChar char="•"/>
            </a:pPr>
            <a:r>
              <a:rPr lang="en-PH" b="1" dirty="0">
                <a:latin typeface="Bahnschrift SemiBold Condensed" panose="020B0502040204020203" pitchFamily="34" charset="0"/>
              </a:rPr>
              <a:t>Award</a:t>
            </a:r>
          </a:p>
          <a:p>
            <a:pPr marL="1200150" lvl="2" indent="-285750">
              <a:buFont typeface="Arial" panose="020B0604020202020204" pitchFamily="34" charset="0"/>
              <a:buChar char="•"/>
            </a:pPr>
            <a:r>
              <a:rPr lang="en-PH" b="1" dirty="0">
                <a:latin typeface="Bahnschrift SemiBold Condensed" panose="020B0502040204020203" pitchFamily="34" charset="0"/>
              </a:rPr>
              <a:t>Webinars/Conferences</a:t>
            </a:r>
          </a:p>
          <a:p>
            <a:pPr marL="1200150" lvl="2" indent="-285750">
              <a:buFont typeface="Arial" panose="020B0604020202020204" pitchFamily="34" charset="0"/>
              <a:buChar char="•"/>
            </a:pPr>
            <a:r>
              <a:rPr lang="en-PH" b="1" dirty="0">
                <a:latin typeface="Bahnschrift SemiBold Condensed" panose="020B0502040204020203" pitchFamily="34" charset="0"/>
              </a:rPr>
              <a:t>Competition/Contest</a:t>
            </a:r>
          </a:p>
          <a:p>
            <a:pPr marL="285750" indent="-285750">
              <a:buFont typeface="Arial" panose="020B0604020202020204" pitchFamily="34" charset="0"/>
              <a:buChar char="•"/>
            </a:pPr>
            <a:endParaRPr lang="en-PH" dirty="0"/>
          </a:p>
        </p:txBody>
      </p:sp>
      <p:sp>
        <p:nvSpPr>
          <p:cNvPr id="5" name="TextBox 4">
            <a:extLst>
              <a:ext uri="{FF2B5EF4-FFF2-40B4-BE49-F238E27FC236}">
                <a16:creationId xmlns:a16="http://schemas.microsoft.com/office/drawing/2014/main" id="{C0000F9A-2BB9-4F20-857A-0980DD265F11}"/>
              </a:ext>
            </a:extLst>
          </p:cNvPr>
          <p:cNvSpPr txBox="1"/>
          <p:nvPr/>
        </p:nvSpPr>
        <p:spPr>
          <a:xfrm>
            <a:off x="677564" y="3657599"/>
            <a:ext cx="5296930" cy="1754326"/>
          </a:xfrm>
          <a:prstGeom prst="rect">
            <a:avLst/>
          </a:prstGeom>
          <a:noFill/>
        </p:spPr>
        <p:txBody>
          <a:bodyPr wrap="square" rtlCol="0">
            <a:spAutoFit/>
          </a:bodyPr>
          <a:lstStyle/>
          <a:p>
            <a:pPr marL="742950" lvl="1" indent="-285750">
              <a:buFont typeface="Arial" panose="020B0604020202020204" pitchFamily="34" charset="0"/>
              <a:buChar char="•"/>
            </a:pPr>
            <a:r>
              <a:rPr lang="en-PH" b="1" dirty="0">
                <a:latin typeface="Bahnschrift SemiBold Condensed" panose="020B0502040204020203" pitchFamily="34" charset="0"/>
              </a:rPr>
              <a:t>Manage Profiles</a:t>
            </a:r>
          </a:p>
          <a:p>
            <a:pPr marL="742950" lvl="1" indent="-285750">
              <a:buFont typeface="Arial" panose="020B0604020202020204" pitchFamily="34" charset="0"/>
              <a:buChar char="•"/>
            </a:pPr>
            <a:r>
              <a:rPr lang="en-PH" b="1" dirty="0">
                <a:latin typeface="Bahnschrift SemiBold Condensed" panose="020B0502040204020203" pitchFamily="34" charset="0"/>
              </a:rPr>
              <a:t>Subjects Enrolled for the Student and Professor Involved</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Research Repository </a:t>
            </a:r>
          </a:p>
          <a:p>
            <a:pPr lvl="1"/>
            <a:r>
              <a:rPr lang="en-PH" b="1" dirty="0">
                <a:latin typeface="Bahnschrift SemiBold Condensed" panose="020B0502040204020203" pitchFamily="34" charset="0"/>
              </a:rPr>
              <a:t>	(Title and Abstract only)</a:t>
            </a:r>
          </a:p>
          <a:p>
            <a:pPr marL="742950" lvl="1" indent="-285750">
              <a:buFont typeface="Arial" panose="020B0604020202020204" pitchFamily="34" charset="0"/>
              <a:buChar char="•"/>
            </a:pPr>
            <a:r>
              <a:rPr lang="en-PH" b="1" dirty="0">
                <a:latin typeface="Bahnschrift SemiBold Condensed" panose="020B0502040204020203" pitchFamily="34" charset="0"/>
              </a:rPr>
              <a:t>Manage Student’s Subjects</a:t>
            </a:r>
          </a:p>
          <a:p>
            <a:pPr marL="285750" indent="-285750">
              <a:buFont typeface="Arial" panose="020B0604020202020204" pitchFamily="34" charset="0"/>
              <a:buChar char="•"/>
            </a:pPr>
            <a:endParaRPr lang="en-PH" dirty="0"/>
          </a:p>
        </p:txBody>
      </p:sp>
    </p:spTree>
    <p:extLst>
      <p:ext uri="{BB962C8B-B14F-4D97-AF65-F5344CB8AC3E}">
        <p14:creationId xmlns:p14="http://schemas.microsoft.com/office/powerpoint/2010/main" val="78462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Profiling System specifically the proponent aims to:</a:t>
            </a:r>
          </a:p>
          <a:p>
            <a:pPr algn="just"/>
            <a:r>
              <a:rPr lang="en-PH" sz="2800" b="1" dirty="0">
                <a:latin typeface="+mj-lt"/>
              </a:rPr>
              <a:t>Test the following System’s Functionality</a:t>
            </a:r>
          </a:p>
          <a:p>
            <a:pPr lvl="1" algn="just"/>
            <a:r>
              <a:rPr lang="en-PH" sz="2400" dirty="0">
                <a:latin typeface="+mj-lt"/>
              </a:rPr>
              <a:t>Profile Students of Bachelor of Science in Computer Science Course.</a:t>
            </a:r>
          </a:p>
          <a:p>
            <a:pPr lvl="1" algn="just"/>
            <a:r>
              <a:rPr lang="en-PH" sz="2800" dirty="0">
                <a:latin typeface="+mj-lt"/>
              </a:rPr>
              <a:t>Statistical report using a tabular and graphical presentation of data.</a:t>
            </a:r>
          </a:p>
          <a:p>
            <a:pPr lvl="1" algn="just"/>
            <a:r>
              <a:rPr lang="en-PH" sz="2800" dirty="0">
                <a:latin typeface="+mj-lt"/>
              </a:rPr>
              <a:t>Manage Students Profiles and Activities</a:t>
            </a:r>
          </a:p>
          <a:p>
            <a:pPr lvl="1" algn="just"/>
            <a:r>
              <a:rPr lang="en-PH" sz="2800" dirty="0">
                <a:latin typeface="+mj-lt"/>
              </a:rPr>
              <a:t>Manage Student Subjects</a:t>
            </a:r>
          </a:p>
          <a:p>
            <a:pPr lvl="1" algn="just"/>
            <a:r>
              <a:rPr lang="en-PH" sz="2800" dirty="0">
                <a:latin typeface="+mj-lt"/>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
        <p:nvSpPr>
          <p:cNvPr id="4" name="TextBox 3">
            <a:extLst>
              <a:ext uri="{FF2B5EF4-FFF2-40B4-BE49-F238E27FC236}">
                <a16:creationId xmlns:a16="http://schemas.microsoft.com/office/drawing/2014/main" id="{C7DABBC4-03B9-4561-BE05-7461A8CFFB18}"/>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24479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77500" lnSpcReduction="20000"/>
          </a:bodyPr>
          <a:lstStyle/>
          <a:p>
            <a:r>
              <a:rPr lang="en-PH" sz="3200" b="1" dirty="0">
                <a:latin typeface="Bahnschrift SemiBold Condensed" panose="020B0502040204020203" pitchFamily="34" charset="0"/>
              </a:rPr>
              <a:t>Test the compatibility of the system using the Operating System:</a:t>
            </a:r>
          </a:p>
          <a:p>
            <a:r>
              <a:rPr lang="en-PH" dirty="0">
                <a:latin typeface="+mj-lt"/>
              </a:rPr>
              <a:t>Smartphone/tablet</a:t>
            </a:r>
          </a:p>
          <a:p>
            <a:pPr lvl="1"/>
            <a:r>
              <a:rPr lang="en-PH" sz="2400" dirty="0">
                <a:latin typeface="+mj-lt"/>
              </a:rPr>
              <a:t>Android 8 (Oreo)</a:t>
            </a:r>
          </a:p>
          <a:p>
            <a:pPr lvl="1"/>
            <a:r>
              <a:rPr lang="en-PH" sz="2400" dirty="0">
                <a:latin typeface="+mj-lt"/>
              </a:rPr>
              <a:t>Android 11 (Red Velvet Cake/R)</a:t>
            </a:r>
          </a:p>
          <a:p>
            <a:pPr lvl="1"/>
            <a:r>
              <a:rPr lang="en-PH" sz="2400" dirty="0">
                <a:latin typeface="+mj-lt"/>
              </a:rPr>
              <a:t>Android 10 - Tablet</a:t>
            </a:r>
          </a:p>
          <a:p>
            <a:r>
              <a:rPr lang="en-PH" dirty="0"/>
              <a:t>Computer/ Laptop</a:t>
            </a:r>
          </a:p>
          <a:p>
            <a:pPr lvl="1"/>
            <a:r>
              <a:rPr lang="en-PH" dirty="0"/>
              <a:t>Windows 7,8,10,11</a:t>
            </a:r>
          </a:p>
          <a:p>
            <a:pPr lvl="1"/>
            <a:r>
              <a:rPr lang="en-PH" dirty="0"/>
              <a:t>Linux</a:t>
            </a:r>
          </a:p>
          <a:p>
            <a:pPr lvl="1"/>
            <a:r>
              <a:rPr lang="en-PH" dirty="0"/>
              <a:t>MacOS</a:t>
            </a:r>
          </a:p>
          <a:p>
            <a:pPr lvl="2"/>
            <a:endParaRPr lang="en-PH" dirty="0"/>
          </a:p>
        </p:txBody>
      </p:sp>
      <p:sp>
        <p:nvSpPr>
          <p:cNvPr id="4" name="TextBox 3">
            <a:extLst>
              <a:ext uri="{FF2B5EF4-FFF2-40B4-BE49-F238E27FC236}">
                <a16:creationId xmlns:a16="http://schemas.microsoft.com/office/drawing/2014/main" id="{B01C167C-D8CC-46DA-B356-81F25770DCE9}"/>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65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mj-lt"/>
              </a:rPr>
              <a:t>Functionality</a:t>
            </a:r>
          </a:p>
          <a:p>
            <a:pPr lvl="1"/>
            <a:r>
              <a:rPr lang="en-PH" sz="2800" dirty="0">
                <a:latin typeface="+mj-lt"/>
              </a:rPr>
              <a:t>Usability</a:t>
            </a:r>
          </a:p>
          <a:p>
            <a:pPr lvl="1"/>
            <a:r>
              <a:rPr lang="en-PH" sz="2800" dirty="0">
                <a:latin typeface="+mj-lt"/>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scholarship grant, device, connection and vaccination information.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p>
        </p:txBody>
      </p:sp>
      <p:sp>
        <p:nvSpPr>
          <p:cNvPr id="4" name="TextBox 3">
            <a:extLst>
              <a:ext uri="{FF2B5EF4-FFF2-40B4-BE49-F238E27FC236}">
                <a16:creationId xmlns:a16="http://schemas.microsoft.com/office/drawing/2014/main" id="{01032529-1799-4BD4-8737-5F7BC59A8C8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07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class president account where in the user is capable to manage student information of their section. Wherein the president can update student’s information, update student’s activities. </a:t>
            </a:r>
            <a:endParaRPr lang="en-PH" sz="2500"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ECC84463-F16D-4451-B4A1-1F47FE5C327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165805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developed using Adobe XD as the interface prototyping of the user to the system. The System will be developed using HTML and CSS as the interface of the user to the system. The database of the system is MySQL server as the repository of data. It is a web-based system that will used two layer of architecture application layer and data layer.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1838</TotalTime>
  <Words>583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SemiBold Condensed</vt:lpstr>
      <vt:lpstr>Bahnschrift SemiBold SemiConden</vt:lpstr>
      <vt:lpstr>Garamond</vt:lpstr>
      <vt:lpstr>Organic</vt:lpstr>
      <vt:lpstr>CS-SIMS: BSCS Student Information Management System.</vt:lpstr>
      <vt:lpstr>PROJECT HIGHLIGHTS</vt:lpstr>
      <vt:lpstr>OBJECTIVES OF THE PROJECT</vt:lpstr>
      <vt:lpstr>Testing</vt:lpstr>
      <vt:lpstr>Testing</vt:lpstr>
      <vt:lpstr>PowerPoint Presentation</vt:lpstr>
      <vt:lpstr>SCOPE AND LIMITATION OF THE PROJECT </vt:lpstr>
      <vt:lpstr>SCOPE AND LIMITATION OF THE PROJECT </vt:lpstr>
      <vt:lpstr>SCOPE AND LIMITATION OF THE PROJECT </vt:lpstr>
      <vt:lpstr>Meeting with the client (Virtual – Gmeet)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zyx ramirez</cp:lastModifiedBy>
  <cp:revision>33</cp:revision>
  <dcterms:created xsi:type="dcterms:W3CDTF">2021-10-19T03:10:57Z</dcterms:created>
  <dcterms:modified xsi:type="dcterms:W3CDTF">2021-11-18T00:08:43Z</dcterms:modified>
</cp:coreProperties>
</file>