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5"/>
  </p:notesMasterIdLst>
  <p:handoutMasterIdLst>
    <p:handoutMasterId r:id="rId16"/>
  </p:handoutMasterIdLst>
  <p:sldIdLst>
    <p:sldId id="261" r:id="rId3"/>
    <p:sldId id="257" r:id="rId4"/>
    <p:sldId id="27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41FEE11-4B2A-42D4-BDF6-EF8B86E76D66}">
          <p14:sldIdLst>
            <p14:sldId id="261"/>
          </p14:sldIdLst>
        </p14:section>
        <p14:section name="1-概述" id="{5FC8CDD0-A106-4540-861D-AFA24C0ABDA1}">
          <p14:sldIdLst>
            <p14:sldId id="257"/>
            <p14:sldId id="271"/>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84" y="236"/>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1">
                <a:shade val="65000"/>
              </a:schemeClr>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730-4B70-8643-DF907A36B5C2}"/>
            </c:ext>
          </c:extLst>
        </c:ser>
        <c:ser>
          <c:idx val="1"/>
          <c:order val="1"/>
          <c:tx>
            <c:strRef>
              <c:f>Sheet1!$C$1</c:f>
              <c:strCache>
                <c:ptCount val="1"/>
                <c:pt idx="0">
                  <c:v>系列 2</c:v>
                </c:pt>
              </c:strCache>
            </c:strRef>
          </c:tx>
          <c:spPr>
            <a:solidFill>
              <a:schemeClr val="accent1"/>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730-4B70-8643-DF907A36B5C2}"/>
            </c:ext>
          </c:extLst>
        </c:ser>
        <c:ser>
          <c:idx val="2"/>
          <c:order val="2"/>
          <c:tx>
            <c:strRef>
              <c:f>Sheet1!$D$1</c:f>
              <c:strCache>
                <c:ptCount val="1"/>
                <c:pt idx="0">
                  <c:v>系列 3</c:v>
                </c:pt>
              </c:strCache>
            </c:strRef>
          </c:tx>
          <c:spPr>
            <a:solidFill>
              <a:schemeClr val="accent1">
                <a:tint val="65000"/>
              </a:schemeClr>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730-4B70-8643-DF907A36B5C2}"/>
            </c:ext>
          </c:extLst>
        </c:ser>
        <c:dLbls>
          <c:showLegendKey val="0"/>
          <c:showVal val="0"/>
          <c:showCatName val="0"/>
          <c:showSerName val="0"/>
          <c:showPercent val="0"/>
          <c:showBubbleSize val="0"/>
        </c:dLbls>
        <c:gapWidth val="219"/>
        <c:overlap val="-27"/>
        <c:axId val="134674768"/>
        <c:axId val="134675328"/>
      </c:barChart>
      <c:catAx>
        <c:axId val="134674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endParaRPr lang="zh-CN"/>
          </a:p>
        </c:txPr>
        <c:crossAx val="134675328"/>
        <c:crosses val="autoZero"/>
        <c:auto val="1"/>
        <c:lblAlgn val="ctr"/>
        <c:lblOffset val="100"/>
        <c:noMultiLvlLbl val="0"/>
      </c:catAx>
      <c:valAx>
        <c:axId val="134675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endParaRPr lang="zh-CN"/>
          </a:p>
        </c:txPr>
        <c:crossAx val="134674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endParaRPr lang="zh-CN"/>
        </a:p>
      </c:txPr>
    </c:legend>
    <c:plotVisOnly val="1"/>
    <c:dispBlanksAs val="gap"/>
    <c:showDLblsOverMax val="0"/>
  </c:chart>
  <c:spPr>
    <a:noFill/>
    <a:ln>
      <a:noFill/>
    </a:ln>
    <a:effectLst/>
  </c:spPr>
  <c:txPr>
    <a:bodyPr/>
    <a:lstStyle/>
    <a:p>
      <a:pPr>
        <a:defRPr>
          <a:latin typeface="Microsoft YaHei UI" panose="020B0503020204020204" pitchFamily="34" charset="-122"/>
          <a:ea typeface="Microsoft YaHei UI" panose="020B0503020204020204" pitchFamily="34" charset="-122"/>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zh-CN"/>
        </a:p>
      </dgm:t>
    </dgm:pt>
    <dgm:pt modelId="{A6406C01-7E83-4650-8EF5-394419DCB348}">
      <dgm:prSet phldrT="[文本]"/>
      <dgm:spPr/>
      <dgm:t>
        <a:bodyPr/>
        <a:lstStyle/>
        <a:p>
          <a:r>
            <a:rPr lang="zh-CN">
              <a:latin typeface="Microsoft YaHei UI" panose="020B0503020204020204" pitchFamily="34" charset="-122"/>
              <a:ea typeface="Microsoft YaHei UI" panose="020B0503020204020204" pitchFamily="34" charset="-122"/>
            </a:rPr>
            <a:t>步骤 1 标题</a:t>
          </a:r>
        </a:p>
      </dgm:t>
    </dgm:pt>
    <dgm:pt modelId="{2586B3BB-DA8B-42DF-AC9A-77CE21607FD0}" type="parTrans" cxnId="{4D956F8D-5727-488A-93AF-F33602655A44}">
      <dgm:prSet/>
      <dgm:spPr/>
      <dgm:t>
        <a:bodyPr/>
        <a:lstStyle/>
        <a:p>
          <a:endParaRPr lang="zh-CN">
            <a:latin typeface="Microsoft YaHei UI" panose="020B0503020204020204" pitchFamily="34" charset="-122"/>
            <a:ea typeface="Microsoft YaHei UI" panose="020B0503020204020204" pitchFamily="34" charset="-122"/>
          </a:endParaRPr>
        </a:p>
      </dgm:t>
    </dgm:pt>
    <dgm:pt modelId="{7C5B61F0-A4F6-4FCA-B552-36151F31051E}" type="sibTrans" cxnId="{4D956F8D-5727-488A-93AF-F33602655A44}">
      <dgm:prSet/>
      <dgm:spPr/>
      <dgm:t>
        <a:bodyPr/>
        <a:lstStyle/>
        <a:p>
          <a:endParaRPr lang="zh-CN">
            <a:latin typeface="Microsoft YaHei UI" panose="020B0503020204020204" pitchFamily="34" charset="-122"/>
            <a:ea typeface="Microsoft YaHei UI" panose="020B0503020204020204" pitchFamily="34" charset="-122"/>
          </a:endParaRPr>
        </a:p>
      </dgm:t>
    </dgm:pt>
    <dgm:pt modelId="{E4E9F0D0-FF23-4B59-9B97-973BCBE5DC65}">
      <dgm:prSet phldrT="[文本]"/>
      <dgm:spPr/>
      <dgm:t>
        <a:bodyPr/>
        <a:lstStyle/>
        <a:p>
          <a:r>
            <a:rPr lang="zh-CN" dirty="0">
              <a:latin typeface="Microsoft YaHei UI" panose="020B0503020204020204" pitchFamily="34" charset="-122"/>
              <a:ea typeface="Microsoft YaHei UI" panose="020B0503020204020204" pitchFamily="34" charset="-122"/>
            </a:rPr>
            <a:t>任务说明</a:t>
          </a:r>
        </a:p>
      </dgm:t>
    </dgm:pt>
    <dgm:pt modelId="{E9237435-F938-45D4-8BF4-6D5D4DFF850F}" type="parTrans" cxnId="{37A3A996-9723-4BDB-8959-9D9B7799BD9A}">
      <dgm:prSet/>
      <dgm:spPr/>
      <dgm:t>
        <a:bodyPr/>
        <a:lstStyle/>
        <a:p>
          <a:endParaRPr lang="zh-CN">
            <a:latin typeface="Microsoft YaHei UI" panose="020B0503020204020204" pitchFamily="34" charset="-122"/>
            <a:ea typeface="Microsoft YaHei UI" panose="020B0503020204020204" pitchFamily="34" charset="-122"/>
          </a:endParaRPr>
        </a:p>
      </dgm:t>
    </dgm:pt>
    <dgm:pt modelId="{D32B195A-7CAD-474B-B79C-BE4BB171E742}" type="sibTrans" cxnId="{37A3A996-9723-4BDB-8959-9D9B7799BD9A}">
      <dgm:prSet/>
      <dgm:spPr/>
      <dgm:t>
        <a:bodyPr/>
        <a:lstStyle/>
        <a:p>
          <a:endParaRPr lang="zh-CN">
            <a:latin typeface="Microsoft YaHei UI" panose="020B0503020204020204" pitchFamily="34" charset="-122"/>
            <a:ea typeface="Microsoft YaHei UI" panose="020B0503020204020204" pitchFamily="34" charset="-122"/>
          </a:endParaRPr>
        </a:p>
      </dgm:t>
    </dgm:pt>
    <dgm:pt modelId="{5D952622-A79E-41E4-BBC2-6212DEFFA91C}">
      <dgm:prSet phldrT="[文本]"/>
      <dgm:spPr/>
      <dgm:t>
        <a:bodyPr/>
        <a:lstStyle/>
        <a:p>
          <a:r>
            <a:rPr lang="zh-CN">
              <a:latin typeface="Microsoft YaHei UI" panose="020B0503020204020204" pitchFamily="34" charset="-122"/>
              <a:ea typeface="Microsoft YaHei UI" panose="020B0503020204020204" pitchFamily="34" charset="-122"/>
            </a:rPr>
            <a:t>步骤 2 标题</a:t>
          </a:r>
        </a:p>
      </dgm:t>
    </dgm:pt>
    <dgm:pt modelId="{10627A68-BE4B-4A4A-9EC9-4CFEF1E4DF39}" type="parTrans" cxnId="{A22BDB9A-90BB-4DA2-8850-00D4F1D3B898}">
      <dgm:prSet/>
      <dgm:spPr/>
      <dgm:t>
        <a:bodyPr/>
        <a:lstStyle/>
        <a:p>
          <a:endParaRPr lang="zh-CN">
            <a:latin typeface="Microsoft YaHei UI" panose="020B0503020204020204" pitchFamily="34" charset="-122"/>
            <a:ea typeface="Microsoft YaHei UI" panose="020B0503020204020204" pitchFamily="34" charset="-122"/>
          </a:endParaRPr>
        </a:p>
      </dgm:t>
    </dgm:pt>
    <dgm:pt modelId="{092BAEF3-D9F2-476B-9A0B-6F14CC814529}" type="sibTrans" cxnId="{A22BDB9A-90BB-4DA2-8850-00D4F1D3B898}">
      <dgm:prSet/>
      <dgm:spPr/>
      <dgm:t>
        <a:bodyPr/>
        <a:lstStyle/>
        <a:p>
          <a:endParaRPr lang="zh-CN">
            <a:latin typeface="Microsoft YaHei UI" panose="020B0503020204020204" pitchFamily="34" charset="-122"/>
            <a:ea typeface="Microsoft YaHei UI" panose="020B0503020204020204" pitchFamily="34" charset="-122"/>
          </a:endParaRPr>
        </a:p>
      </dgm:t>
    </dgm:pt>
    <dgm:pt modelId="{5248D9DA-6444-46F6-8D28-C8BB2253AAD1}">
      <dgm:prSet phldrT="[文本]"/>
      <dgm:spPr/>
      <dgm:t>
        <a:bodyPr/>
        <a:lstStyle/>
        <a:p>
          <a:r>
            <a:rPr lang="zh-CN" dirty="0">
              <a:latin typeface="Microsoft YaHei UI" panose="020B0503020204020204" pitchFamily="34" charset="-122"/>
              <a:ea typeface="Microsoft YaHei UI" panose="020B0503020204020204" pitchFamily="34" charset="-122"/>
            </a:rPr>
            <a:t>任务说明</a:t>
          </a:r>
        </a:p>
      </dgm:t>
    </dgm:pt>
    <dgm:pt modelId="{A8533F77-F094-4EDB-BCC7-35E0D6A46B71}" type="parTrans" cxnId="{35AF286C-A401-4C08-B8A3-F38B03322BD8}">
      <dgm:prSet/>
      <dgm:spPr/>
      <dgm:t>
        <a:bodyPr/>
        <a:lstStyle/>
        <a:p>
          <a:endParaRPr lang="zh-CN">
            <a:latin typeface="Microsoft YaHei UI" panose="020B0503020204020204" pitchFamily="34" charset="-122"/>
            <a:ea typeface="Microsoft YaHei UI" panose="020B0503020204020204" pitchFamily="34" charset="-122"/>
          </a:endParaRPr>
        </a:p>
      </dgm:t>
    </dgm:pt>
    <dgm:pt modelId="{011B552E-515A-4C41-B810-0D2552861422}" type="sibTrans" cxnId="{35AF286C-A401-4C08-B8A3-F38B03322BD8}">
      <dgm:prSet/>
      <dgm:spPr/>
      <dgm:t>
        <a:bodyPr/>
        <a:lstStyle/>
        <a:p>
          <a:endParaRPr lang="zh-CN">
            <a:latin typeface="Microsoft YaHei UI" panose="020B0503020204020204" pitchFamily="34" charset="-122"/>
            <a:ea typeface="Microsoft YaHei UI" panose="020B0503020204020204" pitchFamily="34" charset="-122"/>
          </a:endParaRPr>
        </a:p>
      </dgm:t>
    </dgm:pt>
    <dgm:pt modelId="{50706FFE-8A00-485D-9FF7-8D310692C602}">
      <dgm:prSet phldrT="[文本]"/>
      <dgm:spPr/>
      <dgm:t>
        <a:bodyPr/>
        <a:lstStyle/>
        <a:p>
          <a:r>
            <a:rPr lang="zh-CN">
              <a:latin typeface="Microsoft YaHei UI" panose="020B0503020204020204" pitchFamily="34" charset="-122"/>
              <a:ea typeface="Microsoft YaHei UI" panose="020B0503020204020204" pitchFamily="34" charset="-122"/>
            </a:rPr>
            <a:t>步骤 3 标题</a:t>
          </a:r>
        </a:p>
      </dgm:t>
    </dgm:pt>
    <dgm:pt modelId="{EF44BD91-19A4-424B-BA32-4A5492B6E40B}" type="parTrans" cxnId="{7599CECE-5293-4C57-A979-D096C99254C7}">
      <dgm:prSet/>
      <dgm:spPr/>
      <dgm:t>
        <a:bodyPr/>
        <a:lstStyle/>
        <a:p>
          <a:endParaRPr lang="zh-CN">
            <a:latin typeface="Microsoft YaHei UI" panose="020B0503020204020204" pitchFamily="34" charset="-122"/>
            <a:ea typeface="Microsoft YaHei UI" panose="020B0503020204020204" pitchFamily="34" charset="-122"/>
          </a:endParaRPr>
        </a:p>
      </dgm:t>
    </dgm:pt>
    <dgm:pt modelId="{CD03DFF4-D962-46D6-AFFA-2A87FD08403E}" type="sibTrans" cxnId="{7599CECE-5293-4C57-A979-D096C99254C7}">
      <dgm:prSet/>
      <dgm:spPr/>
      <dgm:t>
        <a:bodyPr/>
        <a:lstStyle/>
        <a:p>
          <a:endParaRPr lang="zh-CN">
            <a:latin typeface="Microsoft YaHei UI" panose="020B0503020204020204" pitchFamily="34" charset="-122"/>
            <a:ea typeface="Microsoft YaHei UI" panose="020B0503020204020204" pitchFamily="34" charset="-122"/>
          </a:endParaRPr>
        </a:p>
      </dgm:t>
    </dgm:pt>
    <dgm:pt modelId="{3A9B5D84-CB00-4BC9-ADB2-5CF832F36763}">
      <dgm:prSet phldrT="[文本]"/>
      <dgm:spPr/>
      <dgm:t>
        <a:bodyPr/>
        <a:lstStyle/>
        <a:p>
          <a:r>
            <a:rPr lang="zh-CN">
              <a:latin typeface="Microsoft YaHei UI" panose="020B0503020204020204" pitchFamily="34" charset="-122"/>
              <a:ea typeface="Microsoft YaHei UI" panose="020B0503020204020204" pitchFamily="34" charset="-122"/>
            </a:rPr>
            <a:t>任务说明</a:t>
          </a:r>
        </a:p>
      </dgm:t>
    </dgm:pt>
    <dgm:pt modelId="{BD57EC4A-052D-4824-8820-064BAC997A9B}" type="parTrans" cxnId="{11A0AF47-4BCA-470E-92BF-7B388FFB0DE8}">
      <dgm:prSet/>
      <dgm:spPr/>
      <dgm:t>
        <a:bodyPr/>
        <a:lstStyle/>
        <a:p>
          <a:endParaRPr lang="zh-CN">
            <a:latin typeface="Microsoft YaHei UI" panose="020B0503020204020204" pitchFamily="34" charset="-122"/>
            <a:ea typeface="Microsoft YaHei UI" panose="020B0503020204020204" pitchFamily="34" charset="-122"/>
          </a:endParaRPr>
        </a:p>
      </dgm:t>
    </dgm:pt>
    <dgm:pt modelId="{98E878CF-4A49-4E76-BD23-AE7C5290BAFD}" type="sibTrans" cxnId="{11A0AF47-4BCA-470E-92BF-7B388FFB0DE8}">
      <dgm:prSet/>
      <dgm:spPr/>
      <dgm:t>
        <a:bodyPr/>
        <a:lstStyle/>
        <a:p>
          <a:endParaRPr lang="zh-CN">
            <a:latin typeface="Microsoft YaHei UI" panose="020B0503020204020204" pitchFamily="34" charset="-122"/>
            <a:ea typeface="Microsoft YaHei UI" panose="020B0503020204020204" pitchFamily="34" charset="-122"/>
          </a:endParaRPr>
        </a:p>
      </dgm:t>
    </dgm:pt>
    <dgm:pt modelId="{8734DFB3-ADD8-4FD2-87D8-1981AA0ADD0B}" type="pres">
      <dgm:prSet presAssocID="{FBA29113-7A70-4E0E-B036-871C49B835F1}" presName="theList" presStyleCnt="0">
        <dgm:presLayoutVars>
          <dgm:dir/>
          <dgm:animLvl val="lvl"/>
          <dgm:resizeHandles val="exact"/>
        </dgm:presLayoutVars>
      </dgm:prSet>
      <dgm:spPr/>
    </dgm:pt>
    <dgm:pt modelId="{5C04AEFB-7132-4B28-A7D3-862245070A8D}" type="pres">
      <dgm:prSet presAssocID="{A6406C01-7E83-4650-8EF5-394419DCB348}" presName="compNode" presStyleCnt="0"/>
      <dgm:spPr/>
    </dgm:pt>
    <dgm:pt modelId="{358F74AC-FC7D-465B-BD12-B6CCC00F3D29}" type="pres">
      <dgm:prSet presAssocID="{A6406C01-7E83-4650-8EF5-394419DCB348}" presName="noGeometry" presStyleCnt="0"/>
      <dgm:spPr/>
    </dgm:pt>
    <dgm:pt modelId="{610B5FFC-C0C9-444C-9F7A-14D1B54F604D}" type="pres">
      <dgm:prSet presAssocID="{A6406C01-7E83-4650-8EF5-394419DCB348}" presName="childTextVisible" presStyleLbl="bgAccFollowNode1" presStyleIdx="0" presStyleCnt="3">
        <dgm:presLayoutVars>
          <dgm:bulletEnabled val="1"/>
        </dgm:presLayoutVars>
      </dgm:prSet>
      <dgm:spPr/>
    </dgm:pt>
    <dgm:pt modelId="{FB705FC1-639E-4064-8E9A-A79870DE5273}" type="pres">
      <dgm:prSet presAssocID="{A6406C01-7E83-4650-8EF5-394419DCB348}" presName="childTextHidden" presStyleLbl="bgAccFollowNode1" presStyleIdx="0" presStyleCnt="3"/>
      <dgm:spPr/>
    </dgm:pt>
    <dgm:pt modelId="{47DA5750-48DC-4E4F-815D-0B05DBC30DAB}" type="pres">
      <dgm:prSet presAssocID="{A6406C01-7E83-4650-8EF5-394419DCB348}" presName="parentText" presStyleLbl="node1" presStyleIdx="0" presStyleCnt="3">
        <dgm:presLayoutVars>
          <dgm:chMax val="1"/>
          <dgm:bulletEnabled val="1"/>
        </dgm:presLayoutVars>
      </dgm:prSet>
      <dgm:spPr/>
    </dgm:pt>
    <dgm:pt modelId="{6319C676-A7DE-4777-9BB4-3B6D30ED3F5C}" type="pres">
      <dgm:prSet presAssocID="{A6406C01-7E83-4650-8EF5-394419DCB348}" presName="aSpace" presStyleCnt="0"/>
      <dgm:spPr/>
    </dgm:pt>
    <dgm:pt modelId="{CA708D38-D093-4C16-A955-CF2CAC7F0A99}" type="pres">
      <dgm:prSet presAssocID="{5D952622-A79E-41E4-BBC2-6212DEFFA91C}" presName="compNode" presStyleCnt="0"/>
      <dgm:spPr/>
    </dgm:pt>
    <dgm:pt modelId="{6F3066E9-E96F-489D-8A4B-6D55FBE389F2}" type="pres">
      <dgm:prSet presAssocID="{5D952622-A79E-41E4-BBC2-6212DEFFA91C}" presName="noGeometry" presStyleCnt="0"/>
      <dgm:spPr/>
    </dgm:pt>
    <dgm:pt modelId="{00D2DC2C-7CA2-4A4B-B66D-3DDCAB7DC8E9}" type="pres">
      <dgm:prSet presAssocID="{5D952622-A79E-41E4-BBC2-6212DEFFA91C}" presName="childTextVisible" presStyleLbl="bgAccFollowNode1" presStyleIdx="1" presStyleCnt="3">
        <dgm:presLayoutVars>
          <dgm:bulletEnabled val="1"/>
        </dgm:presLayoutVars>
      </dgm:prSet>
      <dgm:spPr/>
    </dgm:pt>
    <dgm:pt modelId="{072FB640-0A28-40E8-9C0C-86BAF45C6EF0}" type="pres">
      <dgm:prSet presAssocID="{5D952622-A79E-41E4-BBC2-6212DEFFA91C}" presName="childTextHidden" presStyleLbl="bgAccFollowNode1" presStyleIdx="1" presStyleCnt="3"/>
      <dgm:spPr/>
    </dgm:pt>
    <dgm:pt modelId="{EE8733A1-7662-4D0A-B39E-2218596CC81C}" type="pres">
      <dgm:prSet presAssocID="{5D952622-A79E-41E4-BBC2-6212DEFFA91C}" presName="parentText" presStyleLbl="node1" presStyleIdx="1" presStyleCnt="3">
        <dgm:presLayoutVars>
          <dgm:chMax val="1"/>
          <dgm:bulletEnabled val="1"/>
        </dgm:presLayoutVars>
      </dgm:prSet>
      <dgm:spPr/>
    </dgm:pt>
    <dgm:pt modelId="{E0D7C734-E391-436F-996C-E60442F50A17}" type="pres">
      <dgm:prSet presAssocID="{5D952622-A79E-41E4-BBC2-6212DEFFA91C}" presName="aSpace" presStyleCnt="0"/>
      <dgm:spPr/>
    </dgm:pt>
    <dgm:pt modelId="{E8F3A685-8F9F-4BAC-8C8B-A1DE5AA41F3A}" type="pres">
      <dgm:prSet presAssocID="{50706FFE-8A00-485D-9FF7-8D310692C602}" presName="compNode" presStyleCnt="0"/>
      <dgm:spPr/>
    </dgm:pt>
    <dgm:pt modelId="{84BFA617-6CAF-4DA9-A086-82BCA61093BE}" type="pres">
      <dgm:prSet presAssocID="{50706FFE-8A00-485D-9FF7-8D310692C602}" presName="noGeometry" presStyleCnt="0"/>
      <dgm:spPr/>
    </dgm:pt>
    <dgm:pt modelId="{4BF699B1-BE15-42D1-9784-AA33CF29870E}" type="pres">
      <dgm:prSet presAssocID="{50706FFE-8A00-485D-9FF7-8D310692C602}" presName="childTextVisible" presStyleLbl="bgAccFollowNode1" presStyleIdx="2" presStyleCnt="3">
        <dgm:presLayoutVars>
          <dgm:bulletEnabled val="1"/>
        </dgm:presLayoutVars>
      </dgm:prSet>
      <dgm:spPr/>
    </dgm:pt>
    <dgm:pt modelId="{F0925EF4-86E2-4748-BA70-94AAF55AB064}" type="pres">
      <dgm:prSet presAssocID="{50706FFE-8A00-485D-9FF7-8D310692C602}" presName="childTextHidden" presStyleLbl="bgAccFollowNode1" presStyleIdx="2" presStyleCnt="3"/>
      <dgm:spPr/>
    </dgm:pt>
    <dgm:pt modelId="{78E9A4E4-18A9-4B73-8007-A63A71C71937}" type="pres">
      <dgm:prSet presAssocID="{50706FFE-8A00-485D-9FF7-8D310692C602}" presName="parentText" presStyleLbl="node1" presStyleIdx="2" presStyleCnt="3">
        <dgm:presLayoutVars>
          <dgm:chMax val="1"/>
          <dgm:bulletEnabled val="1"/>
        </dgm:presLayoutVars>
      </dgm:prSet>
      <dgm:spPr/>
    </dgm:pt>
  </dgm:ptLst>
  <dgm:cxnLst>
    <dgm:cxn modelId="{99E34304-5770-4691-A3EE-6A7C8B9ACD53}" type="presOf" srcId="{E4E9F0D0-FF23-4B59-9B97-973BCBE5DC65}" destId="{610B5FFC-C0C9-444C-9F7A-14D1B54F604D}" srcOrd="0" destOrd="0" presId="urn:microsoft.com/office/officeart/2005/8/layout/hProcess6"/>
    <dgm:cxn modelId="{81ACEA16-295B-4802-A889-1DC375F525AB}" type="presOf" srcId="{A6406C01-7E83-4650-8EF5-394419DCB348}" destId="{47DA5750-48DC-4E4F-815D-0B05DBC30DAB}" srcOrd="0" destOrd="0" presId="urn:microsoft.com/office/officeart/2005/8/layout/hProcess6"/>
    <dgm:cxn modelId="{130B0544-2388-4104-A721-8D29E7C77420}" type="presOf" srcId="{5D952622-A79E-41E4-BBC2-6212DEFFA91C}" destId="{EE8733A1-7662-4D0A-B39E-2218596CC81C}" srcOrd="0" destOrd="0" presId="urn:microsoft.com/office/officeart/2005/8/layout/hProcess6"/>
    <dgm:cxn modelId="{31498E67-CEA0-4571-B7AB-26A2113144F6}" type="presOf" srcId="{FBA29113-7A70-4E0E-B036-871C49B835F1}" destId="{8734DFB3-ADD8-4FD2-87D8-1981AA0ADD0B}" srcOrd="0" destOrd="0" presId="urn:microsoft.com/office/officeart/2005/8/layout/hProcess6"/>
    <dgm:cxn modelId="{11A0AF47-4BCA-470E-92BF-7B388FFB0DE8}" srcId="{50706FFE-8A00-485D-9FF7-8D310692C602}" destId="{3A9B5D84-CB00-4BC9-ADB2-5CF832F36763}" srcOrd="0" destOrd="0" parTransId="{BD57EC4A-052D-4824-8820-064BAC997A9B}" sibTransId="{98E878CF-4A49-4E76-BD23-AE7C5290BAFD}"/>
    <dgm:cxn modelId="{019AA969-1A2B-48C0-B7C9-005E817BC2CB}" type="presOf" srcId="{E4E9F0D0-FF23-4B59-9B97-973BCBE5DC65}" destId="{FB705FC1-639E-4064-8E9A-A79870DE5273}" srcOrd="1" destOrd="0" presId="urn:microsoft.com/office/officeart/2005/8/layout/hProcess6"/>
    <dgm:cxn modelId="{35AF286C-A401-4C08-B8A3-F38B03322BD8}" srcId="{5D952622-A79E-41E4-BBC2-6212DEFFA91C}" destId="{5248D9DA-6444-46F6-8D28-C8BB2253AAD1}" srcOrd="0" destOrd="0" parTransId="{A8533F77-F094-4EDB-BCC7-35E0D6A46B71}" sibTransId="{011B552E-515A-4C41-B810-0D2552861422}"/>
    <dgm:cxn modelId="{F36BB86E-E9BB-4DBF-9DFE-F8050046ED1F}" type="presOf" srcId="{3A9B5D84-CB00-4BC9-ADB2-5CF832F36763}" destId="{4BF699B1-BE15-42D1-9784-AA33CF29870E}" srcOrd="0" destOrd="0" presId="urn:microsoft.com/office/officeart/2005/8/layout/hProcess6"/>
    <dgm:cxn modelId="{BA539253-48E3-447C-8770-C31D10399C4A}" type="presOf" srcId="{50706FFE-8A00-485D-9FF7-8D310692C602}" destId="{78E9A4E4-18A9-4B73-8007-A63A71C71937}" srcOrd="0" destOrd="0" presId="urn:microsoft.com/office/officeart/2005/8/layout/hProcess6"/>
    <dgm:cxn modelId="{D2E26D7D-A939-4166-987B-3E9E5A080266}" type="presOf" srcId="{3A9B5D84-CB00-4BC9-ADB2-5CF832F36763}" destId="{F0925EF4-86E2-4748-BA70-94AAF55AB064}" srcOrd="1" destOrd="0" presId="urn:microsoft.com/office/officeart/2005/8/layout/hProcess6"/>
    <dgm:cxn modelId="{4D956F8D-5727-488A-93AF-F33602655A44}" srcId="{FBA29113-7A70-4E0E-B036-871C49B835F1}" destId="{A6406C01-7E83-4650-8EF5-394419DCB348}" srcOrd="0" destOrd="0" parTransId="{2586B3BB-DA8B-42DF-AC9A-77CE21607FD0}" sibTransId="{7C5B61F0-A4F6-4FCA-B552-36151F31051E}"/>
    <dgm:cxn modelId="{37A3A996-9723-4BDB-8959-9D9B7799BD9A}" srcId="{A6406C01-7E83-4650-8EF5-394419DCB348}" destId="{E4E9F0D0-FF23-4B59-9B97-973BCBE5DC65}" srcOrd="0" destOrd="0" parTransId="{E9237435-F938-45D4-8BF4-6D5D4DFF850F}" sibTransId="{D32B195A-7CAD-474B-B79C-BE4BB171E742}"/>
    <dgm:cxn modelId="{E23D729A-C2FC-40CD-8A08-F5EBB66CF80B}" type="presOf" srcId="{5248D9DA-6444-46F6-8D28-C8BB2253AAD1}" destId="{072FB640-0A28-40E8-9C0C-86BAF45C6EF0}" srcOrd="1" destOrd="0" presId="urn:microsoft.com/office/officeart/2005/8/layout/hProcess6"/>
    <dgm:cxn modelId="{A22BDB9A-90BB-4DA2-8850-00D4F1D3B898}" srcId="{FBA29113-7A70-4E0E-B036-871C49B835F1}" destId="{5D952622-A79E-41E4-BBC2-6212DEFFA91C}" srcOrd="1" destOrd="0" parTransId="{10627A68-BE4B-4A4A-9EC9-4CFEF1E4DF39}" sibTransId="{092BAEF3-D9F2-476B-9A0B-6F14CC814529}"/>
    <dgm:cxn modelId="{AE4FA1B2-1FFD-4999-BFB4-0E2A9E4BEBBB}" type="presOf" srcId="{5248D9DA-6444-46F6-8D28-C8BB2253AAD1}" destId="{00D2DC2C-7CA2-4A4B-B66D-3DDCAB7DC8E9}" srcOrd="0" destOrd="0" presId="urn:microsoft.com/office/officeart/2005/8/layout/hProcess6"/>
    <dgm:cxn modelId="{7599CECE-5293-4C57-A979-D096C99254C7}" srcId="{FBA29113-7A70-4E0E-B036-871C49B835F1}" destId="{50706FFE-8A00-485D-9FF7-8D310692C602}" srcOrd="2" destOrd="0" parTransId="{EF44BD91-19A4-424B-BA32-4A5492B6E40B}" sibTransId="{CD03DFF4-D962-46D6-AFFA-2A87FD08403E}"/>
    <dgm:cxn modelId="{FF0D50D3-9477-4407-8F44-B60B9728DED7}" type="presParOf" srcId="{8734DFB3-ADD8-4FD2-87D8-1981AA0ADD0B}" destId="{5C04AEFB-7132-4B28-A7D3-862245070A8D}" srcOrd="0" destOrd="0" presId="urn:microsoft.com/office/officeart/2005/8/layout/hProcess6"/>
    <dgm:cxn modelId="{126CE751-65CF-4E60-902C-2D0B01478834}" type="presParOf" srcId="{5C04AEFB-7132-4B28-A7D3-862245070A8D}" destId="{358F74AC-FC7D-465B-BD12-B6CCC00F3D29}" srcOrd="0" destOrd="0" presId="urn:microsoft.com/office/officeart/2005/8/layout/hProcess6"/>
    <dgm:cxn modelId="{C6915109-771C-43AE-A4C7-A411D8E5978F}" type="presParOf" srcId="{5C04AEFB-7132-4B28-A7D3-862245070A8D}" destId="{610B5FFC-C0C9-444C-9F7A-14D1B54F604D}" srcOrd="1" destOrd="0" presId="urn:microsoft.com/office/officeart/2005/8/layout/hProcess6"/>
    <dgm:cxn modelId="{954FE73F-9595-47D0-9AB9-6EB7EDC39F8E}" type="presParOf" srcId="{5C04AEFB-7132-4B28-A7D3-862245070A8D}" destId="{FB705FC1-639E-4064-8E9A-A79870DE5273}" srcOrd="2" destOrd="0" presId="urn:microsoft.com/office/officeart/2005/8/layout/hProcess6"/>
    <dgm:cxn modelId="{362B7B1C-776A-481A-B10E-B2136C044DB5}" type="presParOf" srcId="{5C04AEFB-7132-4B28-A7D3-862245070A8D}" destId="{47DA5750-48DC-4E4F-815D-0B05DBC30DAB}" srcOrd="3" destOrd="0" presId="urn:microsoft.com/office/officeart/2005/8/layout/hProcess6"/>
    <dgm:cxn modelId="{AB361918-49A4-4458-A6B4-A38162139DB4}" type="presParOf" srcId="{8734DFB3-ADD8-4FD2-87D8-1981AA0ADD0B}" destId="{6319C676-A7DE-4777-9BB4-3B6D30ED3F5C}" srcOrd="1" destOrd="0" presId="urn:microsoft.com/office/officeart/2005/8/layout/hProcess6"/>
    <dgm:cxn modelId="{3E32ED31-FAFA-41FB-A502-0C9269827B55}" type="presParOf" srcId="{8734DFB3-ADD8-4FD2-87D8-1981AA0ADD0B}" destId="{CA708D38-D093-4C16-A955-CF2CAC7F0A99}" srcOrd="2" destOrd="0" presId="urn:microsoft.com/office/officeart/2005/8/layout/hProcess6"/>
    <dgm:cxn modelId="{38B5F8BF-C6A8-4D51-8681-B847070CD1C0}" type="presParOf" srcId="{CA708D38-D093-4C16-A955-CF2CAC7F0A99}" destId="{6F3066E9-E96F-489D-8A4B-6D55FBE389F2}" srcOrd="0" destOrd="0" presId="urn:microsoft.com/office/officeart/2005/8/layout/hProcess6"/>
    <dgm:cxn modelId="{B873A9F4-217E-473A-8D65-14527890AC34}" type="presParOf" srcId="{CA708D38-D093-4C16-A955-CF2CAC7F0A99}" destId="{00D2DC2C-7CA2-4A4B-B66D-3DDCAB7DC8E9}" srcOrd="1" destOrd="0" presId="urn:microsoft.com/office/officeart/2005/8/layout/hProcess6"/>
    <dgm:cxn modelId="{F573A08D-1388-4362-9D10-155655876363}" type="presParOf" srcId="{CA708D38-D093-4C16-A955-CF2CAC7F0A99}" destId="{072FB640-0A28-40E8-9C0C-86BAF45C6EF0}" srcOrd="2" destOrd="0" presId="urn:microsoft.com/office/officeart/2005/8/layout/hProcess6"/>
    <dgm:cxn modelId="{7ADF5CCF-F26A-45B5-9692-98B07AFD46A1}" type="presParOf" srcId="{CA708D38-D093-4C16-A955-CF2CAC7F0A99}" destId="{EE8733A1-7662-4D0A-B39E-2218596CC81C}" srcOrd="3" destOrd="0" presId="urn:microsoft.com/office/officeart/2005/8/layout/hProcess6"/>
    <dgm:cxn modelId="{985C18C8-95A3-4479-821C-610A2BAFFFF3}" type="presParOf" srcId="{8734DFB3-ADD8-4FD2-87D8-1981AA0ADD0B}" destId="{E0D7C734-E391-436F-996C-E60442F50A17}" srcOrd="3" destOrd="0" presId="urn:microsoft.com/office/officeart/2005/8/layout/hProcess6"/>
    <dgm:cxn modelId="{951CD7FA-A9B4-463F-BD0D-452C521FF523}" type="presParOf" srcId="{8734DFB3-ADD8-4FD2-87D8-1981AA0ADD0B}" destId="{E8F3A685-8F9F-4BAC-8C8B-A1DE5AA41F3A}" srcOrd="4" destOrd="0" presId="urn:microsoft.com/office/officeart/2005/8/layout/hProcess6"/>
    <dgm:cxn modelId="{E08D8862-B273-4AA6-9A90-754366CE4945}" type="presParOf" srcId="{E8F3A685-8F9F-4BAC-8C8B-A1DE5AA41F3A}" destId="{84BFA617-6CAF-4DA9-A086-82BCA61093BE}" srcOrd="0" destOrd="0" presId="urn:microsoft.com/office/officeart/2005/8/layout/hProcess6"/>
    <dgm:cxn modelId="{69392B4C-2A7B-41A4-A48C-35E312A6434A}" type="presParOf" srcId="{E8F3A685-8F9F-4BAC-8C8B-A1DE5AA41F3A}" destId="{4BF699B1-BE15-42D1-9784-AA33CF29870E}" srcOrd="1" destOrd="0" presId="urn:microsoft.com/office/officeart/2005/8/layout/hProcess6"/>
    <dgm:cxn modelId="{29F5DEAB-A9C8-47F8-A089-1585C323795A}" type="presParOf" srcId="{E8F3A685-8F9F-4BAC-8C8B-A1DE5AA41F3A}" destId="{F0925EF4-86E2-4748-BA70-94AAF55AB064}" srcOrd="2" destOrd="0" presId="urn:microsoft.com/office/officeart/2005/8/layout/hProcess6"/>
    <dgm:cxn modelId="{E9A57A1B-DDAF-4905-B46C-246DB5E9FB2A}" type="presParOf" srcId="{E8F3A685-8F9F-4BAC-8C8B-A1DE5AA41F3A}" destId="{78E9A4E4-18A9-4B73-8007-A63A71C71937}"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B5FFC-C0C9-444C-9F7A-14D1B54F604D}">
      <dsp:nvSpPr>
        <dsp:cNvPr id="0" name=""/>
        <dsp:cNvSpPr/>
      </dsp:nvSpPr>
      <dsp:spPr>
        <a:xfrm>
          <a:off x="623515" y="823134"/>
          <a:ext cx="2475309" cy="2163731"/>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520" tIns="24130" rIns="48260" bIns="24130" numCol="1" spcCol="1270" anchor="ctr" anchorCtr="0">
          <a:noAutofit/>
        </a:bodyPr>
        <a:lstStyle/>
        <a:p>
          <a:pPr marL="0" lvl="0" indent="0" algn="ctr" defTabSz="1689100">
            <a:lnSpc>
              <a:spcPct val="90000"/>
            </a:lnSpc>
            <a:spcBef>
              <a:spcPct val="0"/>
            </a:spcBef>
            <a:spcAft>
              <a:spcPct val="35000"/>
            </a:spcAft>
            <a:buNone/>
          </a:pPr>
          <a:r>
            <a:rPr lang="zh-CN" altLang="en-US" sz="3800" kern="1200" dirty="0">
              <a:latin typeface="Microsoft YaHei UI" panose="020B0503020204020204" pitchFamily="34" charset="-122"/>
              <a:ea typeface="Microsoft YaHei UI" panose="020B0503020204020204" pitchFamily="34" charset="-122"/>
            </a:rPr>
            <a:t>任务说明</a:t>
          </a:r>
        </a:p>
      </dsp:txBody>
      <dsp:txXfrm>
        <a:off x="1242342" y="1147694"/>
        <a:ext cx="1206713" cy="1514611"/>
      </dsp:txXfrm>
    </dsp:sp>
    <dsp:sp modelId="{47DA5750-48DC-4E4F-815D-0B05DBC30DAB}">
      <dsp:nvSpPr>
        <dsp:cNvPr id="0" name=""/>
        <dsp:cNvSpPr/>
      </dsp:nvSpPr>
      <dsp:spPr>
        <a:xfrm>
          <a:off x="4688" y="1286172"/>
          <a:ext cx="1237654" cy="12376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sz="2200" kern="1200">
              <a:latin typeface="Microsoft YaHei UI" panose="020B0503020204020204" pitchFamily="34" charset="-122"/>
              <a:ea typeface="Microsoft YaHei UI" panose="020B0503020204020204" pitchFamily="34" charset="-122"/>
            </a:rPr>
            <a:t>步骤 1 标题</a:t>
          </a:r>
        </a:p>
      </dsp:txBody>
      <dsp:txXfrm>
        <a:off x="185938" y="1467422"/>
        <a:ext cx="875154" cy="875154"/>
      </dsp:txXfrm>
    </dsp:sp>
    <dsp:sp modelId="{00D2DC2C-7CA2-4A4B-B66D-3DDCAB7DC8E9}">
      <dsp:nvSpPr>
        <dsp:cNvPr id="0" name=""/>
        <dsp:cNvSpPr/>
      </dsp:nvSpPr>
      <dsp:spPr>
        <a:xfrm>
          <a:off x="3872358" y="823134"/>
          <a:ext cx="2475309" cy="2163731"/>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520" tIns="24130" rIns="48260" bIns="24130" numCol="1" spcCol="1270" anchor="ctr" anchorCtr="0">
          <a:noAutofit/>
        </a:bodyPr>
        <a:lstStyle/>
        <a:p>
          <a:pPr marL="0" lvl="0" indent="0" algn="ctr" defTabSz="1689100">
            <a:lnSpc>
              <a:spcPct val="90000"/>
            </a:lnSpc>
            <a:spcBef>
              <a:spcPct val="0"/>
            </a:spcBef>
            <a:spcAft>
              <a:spcPct val="35000"/>
            </a:spcAft>
            <a:buNone/>
          </a:pPr>
          <a:r>
            <a:rPr lang="zh-CN" altLang="en-US" sz="3800" kern="1200" dirty="0">
              <a:latin typeface="Microsoft YaHei UI" panose="020B0503020204020204" pitchFamily="34" charset="-122"/>
              <a:ea typeface="Microsoft YaHei UI" panose="020B0503020204020204" pitchFamily="34" charset="-122"/>
            </a:rPr>
            <a:t>任务说明</a:t>
          </a:r>
        </a:p>
      </dsp:txBody>
      <dsp:txXfrm>
        <a:off x="4491186" y="1147694"/>
        <a:ext cx="1206713" cy="1514611"/>
      </dsp:txXfrm>
    </dsp:sp>
    <dsp:sp modelId="{EE8733A1-7662-4D0A-B39E-2218596CC81C}">
      <dsp:nvSpPr>
        <dsp:cNvPr id="0" name=""/>
        <dsp:cNvSpPr/>
      </dsp:nvSpPr>
      <dsp:spPr>
        <a:xfrm>
          <a:off x="3253531" y="1286172"/>
          <a:ext cx="1237654" cy="12376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sz="2200" kern="1200">
              <a:latin typeface="Microsoft YaHei UI" panose="020B0503020204020204" pitchFamily="34" charset="-122"/>
              <a:ea typeface="Microsoft YaHei UI" panose="020B0503020204020204" pitchFamily="34" charset="-122"/>
            </a:rPr>
            <a:t>步骤 2 标题</a:t>
          </a:r>
        </a:p>
      </dsp:txBody>
      <dsp:txXfrm>
        <a:off x="3434781" y="1467422"/>
        <a:ext cx="875154" cy="875154"/>
      </dsp:txXfrm>
    </dsp:sp>
    <dsp:sp modelId="{4BF699B1-BE15-42D1-9784-AA33CF29870E}">
      <dsp:nvSpPr>
        <dsp:cNvPr id="0" name=""/>
        <dsp:cNvSpPr/>
      </dsp:nvSpPr>
      <dsp:spPr>
        <a:xfrm>
          <a:off x="7121202" y="823134"/>
          <a:ext cx="2475309" cy="2163731"/>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520" tIns="24130" rIns="48260" bIns="24130" numCol="1" spcCol="1270" anchor="ctr" anchorCtr="0">
          <a:noAutofit/>
        </a:bodyPr>
        <a:lstStyle/>
        <a:p>
          <a:pPr marL="0" lvl="0" indent="0" algn="ctr" defTabSz="1689100">
            <a:lnSpc>
              <a:spcPct val="90000"/>
            </a:lnSpc>
            <a:spcBef>
              <a:spcPct val="0"/>
            </a:spcBef>
            <a:spcAft>
              <a:spcPct val="35000"/>
            </a:spcAft>
            <a:buNone/>
          </a:pPr>
          <a:r>
            <a:rPr lang="zh-CN" altLang="en-US" sz="3800" kern="1200">
              <a:latin typeface="Microsoft YaHei UI" panose="020B0503020204020204" pitchFamily="34" charset="-122"/>
              <a:ea typeface="Microsoft YaHei UI" panose="020B0503020204020204" pitchFamily="34" charset="-122"/>
            </a:rPr>
            <a:t>任务说明</a:t>
          </a:r>
        </a:p>
      </dsp:txBody>
      <dsp:txXfrm>
        <a:off x="7740029" y="1147694"/>
        <a:ext cx="1206713" cy="1514611"/>
      </dsp:txXfrm>
    </dsp:sp>
    <dsp:sp modelId="{78E9A4E4-18A9-4B73-8007-A63A71C71937}">
      <dsp:nvSpPr>
        <dsp:cNvPr id="0" name=""/>
        <dsp:cNvSpPr/>
      </dsp:nvSpPr>
      <dsp:spPr>
        <a:xfrm>
          <a:off x="6502375" y="1286172"/>
          <a:ext cx="1237654" cy="12376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sz="2200" kern="1200">
              <a:latin typeface="Microsoft YaHei UI" panose="020B0503020204020204" pitchFamily="34" charset="-122"/>
              <a:ea typeface="Microsoft YaHei UI" panose="020B0503020204020204" pitchFamily="34" charset="-122"/>
            </a:rPr>
            <a:t>步骤 3 标题</a:t>
          </a:r>
        </a:p>
      </dsp:txBody>
      <dsp:txXfrm>
        <a:off x="6683625" y="1467422"/>
        <a:ext cx="875154" cy="87515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dirty="0">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59041DB8-B66F-4DC8-A96E-33677E0F90FF}" type="datetimeFigureOut">
              <a:rPr lang="en-US" altLang="zh-CN" smtClean="0">
                <a:ea typeface="Microsoft YaHei UI" panose="020B0503020204020204" pitchFamily="34" charset="-122"/>
              </a:rPr>
              <a:t>10/12/2017</a:t>
            </a:fld>
            <a:endParaRPr lang="zh-CN" dirty="0">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dirty="0">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1604A0D4-B89B-4ADD-AF9E-38636B40EE4E}" type="slidenum">
              <a:rPr lang="zh-CN" smtClean="0">
                <a:ea typeface="Microsoft YaHei UI" panose="020B0503020204020204" pitchFamily="34" charset="-122"/>
              </a:rPr>
              <a:t>‹#›</a:t>
            </a:fld>
            <a:endParaRPr lang="zh-CN" dirty="0">
              <a:ea typeface="Microsoft YaHei UI"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ea typeface="Microsoft YaHei UI" panose="020B0503020204020204" pitchFamily="34" charset="-122"/>
              </a:defRPr>
            </a:lvl1pPr>
          </a:lstStyle>
          <a:p>
            <a:fld id="{DEB49C4A-65AC-492D-9701-81B46C3AD0E4}" type="datetimeFigureOut">
              <a:rPr lang="en-US" altLang="zh-CN" smtClean="0"/>
              <a:pPr/>
              <a:t>10/12/2017</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ea typeface="Microsoft YaHei UI" panose="020B0503020204020204" pitchFamily="34" charset="-122"/>
              </a:defRPr>
            </a:lvl1pPr>
          </a:lstStyle>
          <a:p>
            <a:fld id="{82869989-EB00-4EE7-BCB5-25BDC5BB29F8}" type="slidenum">
              <a:rPr lang="en-US" altLang="zh-CN" smtClean="0"/>
              <a:pPr/>
              <a:t>‹#›</a:t>
            </a:fld>
            <a:endParaRPr lang="en-US" altLang="zh-CN"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icrosoft YaHei UI" panose="020B0503020204020204" pitchFamily="34" charset="-122"/>
        <a:cs typeface="+mn-cs"/>
      </a:defRPr>
    </a:lvl1pPr>
    <a:lvl2pPr marL="457200" algn="l" defTabSz="914400" rtl="0" eaLnBrk="1" latinLnBrk="0" hangingPunct="1">
      <a:defRPr lang="zh-CN" sz="1200" kern="1200">
        <a:solidFill>
          <a:schemeClr val="tx1"/>
        </a:solidFill>
        <a:latin typeface="+mn-lt"/>
        <a:ea typeface="Microsoft YaHei UI" panose="020B0503020204020204" pitchFamily="34" charset="-122"/>
        <a:cs typeface="+mn-cs"/>
      </a:defRPr>
    </a:lvl2pPr>
    <a:lvl3pPr marL="914400" algn="l" defTabSz="914400" rtl="0" eaLnBrk="1" latinLnBrk="0" hangingPunct="1">
      <a:defRPr lang="zh-CN" sz="1200" kern="1200">
        <a:solidFill>
          <a:schemeClr val="tx1"/>
        </a:solidFill>
        <a:latin typeface="+mn-lt"/>
        <a:ea typeface="Microsoft YaHei UI" panose="020B0503020204020204" pitchFamily="34" charset="-122"/>
        <a:cs typeface="+mn-cs"/>
      </a:defRPr>
    </a:lvl3pPr>
    <a:lvl4pPr marL="1371600" algn="l" defTabSz="914400" rtl="0" eaLnBrk="1" latinLnBrk="0" hangingPunct="1">
      <a:defRPr lang="zh-CN" sz="1200" kern="1200">
        <a:solidFill>
          <a:schemeClr val="tx1"/>
        </a:solidFill>
        <a:latin typeface="+mn-lt"/>
        <a:ea typeface="Microsoft YaHei UI" panose="020B0503020204020204" pitchFamily="34" charset="-122"/>
        <a:cs typeface="+mn-cs"/>
      </a:defRPr>
    </a:lvl4pPr>
    <a:lvl5pPr marL="1828800" algn="l" defTabSz="914400" rtl="0" eaLnBrk="1" latinLnBrk="0" hangingPunct="1">
      <a:defRPr lang="zh-CN" sz="1200" kern="1200">
        <a:solidFill>
          <a:schemeClr val="tx1"/>
        </a:solidFill>
        <a:latin typeface="+mn-lt"/>
        <a:ea typeface="Microsoft YaHei UI" panose="020B0503020204020204" pitchFamily="34" charset="-122"/>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p>
        </p:txBody>
      </p:sp>
      <p:sp>
        <p:nvSpPr>
          <p:cNvPr id="4" name="幻灯片编号占位符 3"/>
          <p:cNvSpPr>
            <a:spLocks noGrp="1"/>
          </p:cNvSpPr>
          <p:nvPr>
            <p:ph type="sldNum" sz="quarter" idx="10"/>
          </p:nvPr>
        </p:nvSpPr>
        <p:spPr/>
        <p:txBody>
          <a:bodyPr/>
          <a:lstStyle/>
          <a:p>
            <a:fld id="{82869989-EB00-4EE7-BCB5-25BDC5BB29F8}" type="slidenum">
              <a:rPr lang="zh-CN" smtClean="0"/>
              <a:t>2</a:t>
            </a:fld>
            <a:endParaRPr lang="zh-CN"/>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线连接线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线连接线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线连接线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线连接线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线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线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线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线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线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线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线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线连接线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线连接线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线连接线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线连接线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线连接线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线连接线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线连接线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线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线连接线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线连接线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线连接线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线连接线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线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线连接线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线连接线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线连接线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线连接线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线连接线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线连接线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线连接线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线连接线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线连接线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线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线连接线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线连接线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线连接线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线连接线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线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线连接线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线连接线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线连接线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线连接线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线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1909346"/>
            <a:ext cx="9604310" cy="3383280"/>
          </a:xfrm>
        </p:spPr>
        <p:txBody>
          <a:bodyPr anchor="b">
            <a:normAutofit/>
          </a:bodyPr>
          <a:lstStyle>
            <a:lvl1pPr algn="l" latinLnBrk="0">
              <a:lnSpc>
                <a:spcPct val="76000"/>
              </a:lnSpc>
              <a:defRPr lang="zh-CN" sz="8000" cap="none" baseline="0">
                <a:solidFill>
                  <a:schemeClr val="tx1"/>
                </a:solidFill>
              </a:defRPr>
            </a:lvl1pPr>
          </a:lstStyle>
          <a:p>
            <a:r>
              <a:rPr lang="zh-CN" altLang="en-US"/>
              <a:t>单击此处编辑母版标题样式</a:t>
            </a:r>
            <a:endParaRPr lang="zh-CN" dirty="0"/>
          </a:p>
        </p:txBody>
      </p:sp>
      <p:sp>
        <p:nvSpPr>
          <p:cNvPr id="3" name="副标题 2"/>
          <p:cNvSpPr>
            <a:spLocks noGrp="1"/>
          </p:cNvSpPr>
          <p:nvPr>
            <p:ph type="subTitle" idx="1"/>
          </p:nvPr>
        </p:nvSpPr>
        <p:spPr>
          <a:xfrm>
            <a:off x="1293845" y="5432564"/>
            <a:ext cx="9604310" cy="457200"/>
          </a:xfrm>
        </p:spPr>
        <p:txBody>
          <a:bodyPr>
            <a:normAutofit/>
          </a:bodyPr>
          <a:lstStyle>
            <a:lvl1pPr marL="0" indent="0" algn="l" latinLnBrk="0">
              <a:spcBef>
                <a:spcPts val="0"/>
              </a:spcBef>
              <a:buNone/>
              <a:defRPr lang="zh-CN" sz="2000" b="0">
                <a:solidFill>
                  <a:schemeClr val="accent1"/>
                </a:solidFill>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a:t>单击此处编辑母版副标题样式</a:t>
            </a:r>
            <a:endParaRPr lang="zh-CN"/>
          </a:p>
        </p:txBody>
      </p:sp>
      <p:cxnSp>
        <p:nvCxnSpPr>
          <p:cNvPr id="58" name="直线连接线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dirty="0"/>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384A29A4-78C8-47AB-BA06-22CB45938951}" type="datetime1">
              <a:t>2017/10/12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09314" y="489856"/>
            <a:ext cx="1687286" cy="5301343"/>
          </a:xfrm>
        </p:spPr>
        <p:txBody>
          <a:bodyPr vert="eaVert"/>
          <a:lstStyle/>
          <a:p>
            <a:r>
              <a:rPr lang="zh-CN" altLang="en-US"/>
              <a:t>单击此处编辑母版标题样式</a:t>
            </a:r>
            <a:endParaRPr lang="zh-CN" dirty="0"/>
          </a:p>
        </p:txBody>
      </p:sp>
      <p:sp>
        <p:nvSpPr>
          <p:cNvPr id="3" name="竖排文字占位符 2"/>
          <p:cNvSpPr>
            <a:spLocks noGrp="1"/>
          </p:cNvSpPr>
          <p:nvPr>
            <p:ph type="body" orient="vert" idx="1"/>
          </p:nvPr>
        </p:nvSpPr>
        <p:spPr>
          <a:xfrm>
            <a:off x="1295399" y="489856"/>
            <a:ext cx="7587344" cy="530134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E1ED4ACF-2D82-46F2-A8E9-23963AA34E86}" type="datetime1">
              <a:t>2017/10/12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AE374B5B-21A0-4192-BF4C-38187F1A68D8}" type="datetime1">
              <a:t>2017/10/12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线连接线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线连接线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线连接线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线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线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线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线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线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线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线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线连接线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线连接线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线连接线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线连接线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线连接线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线连接线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线连接线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线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线连接线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线连接线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线连接线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线连接线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线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线连接线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线连接线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线连接线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线连接线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线连接线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线连接线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线连接线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线连接线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线连接线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线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线连接线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线连接线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线连接线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线连接线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线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线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线连接线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线连接线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线连接线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线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线连接线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p:spPr>
        <p:txBody>
          <a:bodyPr anchor="b">
            <a:normAutofit/>
          </a:bodyPr>
          <a:lstStyle>
            <a:lvl1pPr latinLnBrk="0">
              <a:lnSpc>
                <a:spcPct val="85000"/>
              </a:lnSpc>
              <a:defRPr lang="zh-CN" sz="6000" cap="none" baseline="0">
                <a:solidFill>
                  <a:schemeClr val="tx1"/>
                </a:solidFill>
              </a:defRPr>
            </a:lvl1pPr>
          </a:lstStyle>
          <a:p>
            <a:r>
              <a:rPr lang="zh-CN" altLang="en-US"/>
              <a:t>单击此处编辑母版标题样式</a:t>
            </a:r>
            <a:endParaRPr lang="zh-CN" dirty="0"/>
          </a:p>
        </p:txBody>
      </p:sp>
      <p:sp>
        <p:nvSpPr>
          <p:cNvPr id="3" name="文本占位符 2"/>
          <p:cNvSpPr>
            <a:spLocks noGrp="1"/>
          </p:cNvSpPr>
          <p:nvPr>
            <p:ph type="body" idx="1"/>
          </p:nvPr>
        </p:nvSpPr>
        <p:spPr>
          <a:xfrm>
            <a:off x="1295400" y="5431536"/>
            <a:ext cx="9601200" cy="457200"/>
          </a:xfrm>
        </p:spPr>
        <p:txBody>
          <a:bodyPr>
            <a:normAutofit/>
          </a:bodyPr>
          <a:lstStyle>
            <a:lvl1pPr marL="0" indent="0" latinLnBrk="0">
              <a:spcBef>
                <a:spcPts val="0"/>
              </a:spcBef>
              <a:buNone/>
              <a:defRPr lang="zh-CN" sz="2000" b="0">
                <a:solidFill>
                  <a:schemeClr val="tx1"/>
                </a:solidFill>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a:t>编辑母版文本样式</a:t>
            </a:r>
          </a:p>
        </p:txBody>
      </p:sp>
      <p:cxnSp>
        <p:nvCxnSpPr>
          <p:cNvPr id="58" name="直线连接线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295400" y="1981199"/>
            <a:ext cx="4572000" cy="3810001"/>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内容占位符 3"/>
          <p:cNvSpPr>
            <a:spLocks noGrp="1"/>
          </p:cNvSpPr>
          <p:nvPr>
            <p:ph sz="half" idx="2"/>
          </p:nvPr>
        </p:nvSpPr>
        <p:spPr>
          <a:xfrm>
            <a:off x="6324600" y="1981199"/>
            <a:ext cx="4572000" cy="3810001"/>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日期占位符 4"/>
          <p:cNvSpPr>
            <a:spLocks noGrp="1"/>
          </p:cNvSpPr>
          <p:nvPr>
            <p:ph type="dt" sz="half" idx="10"/>
          </p:nvPr>
        </p:nvSpPr>
        <p:spPr/>
        <p:txBody>
          <a:bodyPr/>
          <a:lstStyle/>
          <a:p>
            <a:fld id="{33B5CF7C-B333-48E1-A4A6-83A3C8B73AC0}" type="datetime1">
              <a:t>2017/10/12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文本占位符 2"/>
          <p:cNvSpPr>
            <a:spLocks noGrp="1"/>
          </p:cNvSpPr>
          <p:nvPr>
            <p:ph type="body" idx="1"/>
          </p:nvPr>
        </p:nvSpPr>
        <p:spPr>
          <a:xfrm>
            <a:off x="1295400" y="1818322"/>
            <a:ext cx="4572000" cy="641350"/>
          </a:xfrm>
        </p:spPr>
        <p:txBody>
          <a:bodyPr anchor="ctr">
            <a:normAutofit/>
          </a:bodyPr>
          <a:lstStyle>
            <a:lvl1pPr marL="0" indent="0" latinLnBrk="0">
              <a:spcBef>
                <a:spcPts val="0"/>
              </a:spcBef>
              <a:buNone/>
              <a:defRPr lang="zh-CN" sz="20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1295400" y="2503713"/>
            <a:ext cx="4572000" cy="3287487"/>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5" name="文本占位符 4"/>
          <p:cNvSpPr>
            <a:spLocks noGrp="1"/>
          </p:cNvSpPr>
          <p:nvPr>
            <p:ph type="body" sz="quarter" idx="3"/>
          </p:nvPr>
        </p:nvSpPr>
        <p:spPr>
          <a:xfrm>
            <a:off x="6324600" y="1818322"/>
            <a:ext cx="4572000" cy="641350"/>
          </a:xfrm>
        </p:spPr>
        <p:txBody>
          <a:bodyPr anchor="ctr">
            <a:normAutofit/>
          </a:bodyPr>
          <a:lstStyle>
            <a:lvl1pPr marL="0" indent="0" latinLnBrk="0">
              <a:spcBef>
                <a:spcPts val="0"/>
              </a:spcBef>
              <a:buNone/>
              <a:defRPr lang="zh-CN" sz="20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6324600" y="2503713"/>
            <a:ext cx="4572000" cy="3287487"/>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6"/>
          <p:cNvSpPr>
            <a:spLocks noGrp="1"/>
          </p:cNvSpPr>
          <p:nvPr>
            <p:ph type="dt" sz="half" idx="10"/>
          </p:nvPr>
        </p:nvSpPr>
        <p:spPr/>
        <p:txBody>
          <a:bodyPr/>
          <a:lstStyle/>
          <a:p>
            <a:fld id="{AE320762-5CBF-4210-AB54-376B091119F8}" type="datetime1">
              <a:t>2017/10/12</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dirty="0"/>
          </a:p>
        </p:txBody>
      </p:sp>
      <p:sp>
        <p:nvSpPr>
          <p:cNvPr id="3" name="日期占位符 2"/>
          <p:cNvSpPr>
            <a:spLocks noGrp="1"/>
          </p:cNvSpPr>
          <p:nvPr>
            <p:ph type="dt" sz="half" idx="10"/>
          </p:nvPr>
        </p:nvSpPr>
        <p:spPr/>
        <p:txBody>
          <a:bodyPr/>
          <a:lstStyle/>
          <a:p>
            <a:fld id="{7F0DB371-BF5F-4058-A212-1A908E4D2674}" type="datetime1">
              <a:t>2017/10/12</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组 160"/>
          <p:cNvGrpSpPr/>
          <p:nvPr userDrawn="1"/>
        </p:nvGrpSpPr>
        <p:grpSpPr bwMode="hidden">
          <a:xfrm>
            <a:off x="-1" y="0"/>
            <a:ext cx="12192002" cy="6858000"/>
            <a:chOff x="-1" y="0"/>
            <a:chExt cx="12192002" cy="6858000"/>
          </a:xfrm>
        </p:grpSpPr>
        <p:cxnSp>
          <p:nvCxnSpPr>
            <p:cNvPr id="162" name="直线连接线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线连接线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线连接线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线连接线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线连接线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线连接线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线连接线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线连接线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线连接线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线连接线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线连接线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线连接线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线连接线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线连接线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线连接线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线连接线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组 177"/>
            <p:cNvGrpSpPr/>
            <p:nvPr userDrawn="1"/>
          </p:nvGrpSpPr>
          <p:grpSpPr bwMode="hidden">
            <a:xfrm>
              <a:off x="-1" y="0"/>
              <a:ext cx="12192001" cy="6858000"/>
              <a:chOff x="-1" y="0"/>
              <a:chExt cx="12192001" cy="6858000"/>
            </a:xfrm>
          </p:grpSpPr>
          <p:cxnSp>
            <p:nvCxnSpPr>
              <p:cNvPr id="196" name="直线连接线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线连接线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线连接线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线连接线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线连接线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组 200"/>
              <p:cNvGrpSpPr/>
              <p:nvPr/>
            </p:nvGrpSpPr>
            <p:grpSpPr bwMode="hidden">
              <a:xfrm>
                <a:off x="6327885" y="0"/>
                <a:ext cx="5864115" cy="5898673"/>
                <a:chOff x="6327885" y="0"/>
                <a:chExt cx="5864115" cy="5898673"/>
              </a:xfrm>
            </p:grpSpPr>
            <p:cxnSp>
              <p:nvCxnSpPr>
                <p:cNvPr id="207" name="直线连接线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线连接线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线连接线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线连接线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线连接线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线连接线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线连接线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线连接线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线连接线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线连接线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组 178"/>
            <p:cNvGrpSpPr/>
            <p:nvPr userDrawn="1"/>
          </p:nvGrpSpPr>
          <p:grpSpPr bwMode="hidden">
            <a:xfrm flipH="1">
              <a:off x="0" y="0"/>
              <a:ext cx="12192001" cy="6858000"/>
              <a:chOff x="-1" y="0"/>
              <a:chExt cx="12192001" cy="6858000"/>
            </a:xfrm>
          </p:grpSpPr>
          <p:cxnSp>
            <p:nvCxnSpPr>
              <p:cNvPr id="180" name="直线连接线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线连接线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线连接线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线连接线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线连接线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组 184"/>
              <p:cNvGrpSpPr/>
              <p:nvPr/>
            </p:nvGrpSpPr>
            <p:grpSpPr bwMode="hidden">
              <a:xfrm>
                <a:off x="6327885" y="0"/>
                <a:ext cx="5864115" cy="5898673"/>
                <a:chOff x="6327885" y="0"/>
                <a:chExt cx="5864115" cy="5898673"/>
              </a:xfrm>
            </p:grpSpPr>
            <p:cxnSp>
              <p:nvCxnSpPr>
                <p:cNvPr id="191" name="直线连接线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线连接线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线连接线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线连接线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线连接线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线连接线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线连接线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线连接线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线连接线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线连接线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日期占位符 211"/>
          <p:cNvSpPr>
            <a:spLocks noGrp="1"/>
          </p:cNvSpPr>
          <p:nvPr>
            <p:ph type="dt" sz="half" idx="10"/>
          </p:nvPr>
        </p:nvSpPr>
        <p:spPr/>
        <p:txBody>
          <a:bodyPr/>
          <a:lstStyle/>
          <a:p>
            <a:fld id="{60A4083B-90AA-48CF-BAD5-00AA24D7F288}" type="datetime1">
              <a:t>2017/10/12</a:t>
            </a:fld>
            <a:endParaRPr lang="zh-CN"/>
          </a:p>
        </p:txBody>
      </p:sp>
      <p:sp>
        <p:nvSpPr>
          <p:cNvPr id="213" name="页脚占位符 212"/>
          <p:cNvSpPr>
            <a:spLocks noGrp="1"/>
          </p:cNvSpPr>
          <p:nvPr>
            <p:ph type="ftr" sz="quarter" idx="11"/>
          </p:nvPr>
        </p:nvSpPr>
        <p:spPr/>
        <p:txBody>
          <a:bodyPr/>
          <a:lstStyle/>
          <a:p>
            <a:endParaRPr lang="zh-CN"/>
          </a:p>
        </p:txBody>
      </p:sp>
      <p:sp>
        <p:nvSpPr>
          <p:cNvPr id="214" name="幻灯片编号占位符 213"/>
          <p:cNvSpPr>
            <a:spLocks noGrp="1"/>
          </p:cNvSpPr>
          <p:nvPr>
            <p:ph type="sldNum" sz="quarter" idx="12"/>
          </p:nvPr>
        </p:nvSpPr>
        <p:spPr/>
        <p:txBody>
          <a:bodyPr/>
          <a:lstStyle/>
          <a:p>
            <a:fld id="{E31375A4-56A4-47D6-9801-1991572033F7}" type="slidenum">
              <a:pPr/>
              <a:t>‹#›</a:t>
            </a:fld>
            <a:endParaRPr lang="zh-CN"/>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题注">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线连接线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线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线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线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线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线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线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线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线连接线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线连接线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线连接线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线连接线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线连接线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线连接线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线连接线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线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线连接线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线连接线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线连接线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线连接线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线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线连接线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线连接线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线连接线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线连接线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线连接线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线连接线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线连接线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线连接线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线连接线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线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线连接线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线连接线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线连接线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线连接线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线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线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线连接线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线连接线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线连接线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线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线连接线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线连接线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线连接线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2" name="标题 1"/>
          <p:cNvSpPr>
            <a:spLocks noGrp="1"/>
          </p:cNvSpPr>
          <p:nvPr>
            <p:ph type="title"/>
          </p:nvPr>
        </p:nvSpPr>
        <p:spPr>
          <a:xfrm>
            <a:off x="7913152" y="571500"/>
            <a:ext cx="3657600" cy="2197100"/>
          </a:xfrm>
        </p:spPr>
        <p:txBody>
          <a:bodyPr anchor="b">
            <a:normAutofit/>
          </a:bodyPr>
          <a:lstStyle>
            <a:lvl1pPr latinLnBrk="0">
              <a:defRPr lang="zh-CN" sz="2600">
                <a:solidFill>
                  <a:schemeClr val="bg1"/>
                </a:solidFill>
              </a:defRPr>
            </a:lvl1pPr>
          </a:lstStyle>
          <a:p>
            <a:r>
              <a:rPr lang="zh-CN" altLang="en-US"/>
              <a:t>单击此处编辑母版标题样式</a:t>
            </a:r>
            <a:endParaRPr lang="zh-CN" dirty="0"/>
          </a:p>
        </p:txBody>
      </p:sp>
      <p:sp>
        <p:nvSpPr>
          <p:cNvPr id="3" name="内容占位符 2"/>
          <p:cNvSpPr>
            <a:spLocks noGrp="1"/>
          </p:cNvSpPr>
          <p:nvPr>
            <p:ph idx="1"/>
          </p:nvPr>
        </p:nvSpPr>
        <p:spPr>
          <a:xfrm>
            <a:off x="543197" y="571500"/>
            <a:ext cx="6217920" cy="571500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2000"/>
            </a:lvl6pPr>
            <a:lvl7pPr latinLnBrk="0">
              <a:defRPr lang="zh-CN" sz="2000"/>
            </a:lvl7pPr>
            <a:lvl8pPr latinLnBrk="0">
              <a:defRPr lang="zh-CN" sz="2000"/>
            </a:lvl8pPr>
            <a:lvl9pPr latinLnBrk="0">
              <a:defRPr lang="zh-CN"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文本占位符 3"/>
          <p:cNvSpPr>
            <a:spLocks noGrp="1"/>
          </p:cNvSpPr>
          <p:nvPr>
            <p:ph type="body" sz="half" idx="2"/>
          </p:nvPr>
        </p:nvSpPr>
        <p:spPr>
          <a:xfrm>
            <a:off x="7913152" y="2995012"/>
            <a:ext cx="3657600" cy="2285950"/>
          </a:xfrm>
        </p:spPr>
        <p:txBody>
          <a:bodyPr>
            <a:normAutofit/>
          </a:bodyPr>
          <a:lstStyle>
            <a:lvl1pPr marL="0" indent="0" latinLnBrk="0">
              <a:spcBef>
                <a:spcPts val="1200"/>
              </a:spcBef>
              <a:buNone/>
              <a:defRPr lang="zh-CN" sz="1600">
                <a:solidFill>
                  <a:schemeClr val="bg1"/>
                </a:solidFill>
              </a:defRPr>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a:t>编辑母版文本样式</a:t>
            </a:r>
          </a:p>
        </p:txBody>
      </p:sp>
      <p:cxnSp>
        <p:nvCxnSpPr>
          <p:cNvPr id="60" name="直线连接线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日期占位符 4"/>
          <p:cNvSpPr>
            <a:spLocks noGrp="1"/>
          </p:cNvSpPr>
          <p:nvPr>
            <p:ph type="dt" sz="half" idx="10"/>
          </p:nvPr>
        </p:nvSpPr>
        <p:spPr/>
        <p:txBody>
          <a:bodyPr/>
          <a:lstStyle/>
          <a:p>
            <a:fld id="{F5BAF629-ECA2-4CF3-B790-9D9BDED98269}" type="datetime1">
              <a:t>2017/10/12</a:t>
            </a:fld>
            <a:endParaRPr lang="zh-CN"/>
          </a:p>
        </p:txBody>
      </p:sp>
      <p:sp>
        <p:nvSpPr>
          <p:cNvPr id="6" name="页脚占位符 5"/>
          <p:cNvSpPr>
            <a:spLocks noGrp="1"/>
          </p:cNvSpPr>
          <p:nvPr>
            <p:ph type="ftr" sz="quarter" idx="11"/>
          </p:nvPr>
        </p:nvSpPr>
        <p:spPr/>
        <p:txBody>
          <a:bodyPr/>
          <a:lstStyle/>
          <a:p>
            <a:endParaRPr lang="zh-CN"/>
          </a:p>
        </p:txBody>
      </p:sp>
      <p:sp>
        <p:nvSpPr>
          <p:cNvPr id="8" name="幻灯片编号占位符 7"/>
          <p:cNvSpPr>
            <a:spLocks noGrp="1"/>
          </p:cNvSpPr>
          <p:nvPr>
            <p:ph type="sldNum" sz="quarter" idx="12"/>
          </p:nvPr>
        </p:nvSpPr>
        <p:spPr/>
        <p:txBody>
          <a:bodyPr/>
          <a:lstStyle/>
          <a:p>
            <a:fld id="{E31375A4-56A4-47D6-9801-1991572033F7}" type="slidenum">
              <a:pPr/>
              <a:t>‹#›</a:t>
            </a:fld>
            <a:endParaRPr lang="zh-CN"/>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题注">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组 7"/>
          <p:cNvGrpSpPr/>
          <p:nvPr/>
        </p:nvGrpSpPr>
        <p:grpSpPr bwMode="hidden">
          <a:xfrm>
            <a:off x="-1" y="0"/>
            <a:ext cx="12192002" cy="6858000"/>
            <a:chOff x="-1" y="0"/>
            <a:chExt cx="12192002" cy="6858000"/>
          </a:xfrm>
        </p:grpSpPr>
        <p:cxnSp>
          <p:nvCxnSpPr>
            <p:cNvPr id="9" name="直线连接线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线连接线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线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线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线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线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线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线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线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线连接线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线连接线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线连接线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线连接线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线连接线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组 24"/>
            <p:cNvGrpSpPr/>
            <p:nvPr/>
          </p:nvGrpSpPr>
          <p:grpSpPr bwMode="hidden">
            <a:xfrm>
              <a:off x="-1" y="0"/>
              <a:ext cx="12192001" cy="6858000"/>
              <a:chOff x="-1" y="0"/>
              <a:chExt cx="12192001" cy="6858000"/>
            </a:xfrm>
          </p:grpSpPr>
          <p:cxnSp>
            <p:nvCxnSpPr>
              <p:cNvPr id="43" name="直线连接线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线连接线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线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线连接线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线连接线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组 47"/>
              <p:cNvGrpSpPr/>
              <p:nvPr/>
            </p:nvGrpSpPr>
            <p:grpSpPr bwMode="hidden">
              <a:xfrm>
                <a:off x="6327885" y="0"/>
                <a:ext cx="5864115" cy="5898673"/>
                <a:chOff x="6327885" y="0"/>
                <a:chExt cx="5864115" cy="5898673"/>
              </a:xfrm>
            </p:grpSpPr>
            <p:cxnSp>
              <p:nvCxnSpPr>
                <p:cNvPr id="54" name="直线连接线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线连接线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线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线连接线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线连接线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线连接线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线连接线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线连接线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线连接线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线连接线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 25"/>
            <p:cNvGrpSpPr/>
            <p:nvPr/>
          </p:nvGrpSpPr>
          <p:grpSpPr bwMode="hidden">
            <a:xfrm flipH="1">
              <a:off x="0" y="0"/>
              <a:ext cx="12192001" cy="6858000"/>
              <a:chOff x="-1" y="0"/>
              <a:chExt cx="12192001" cy="6858000"/>
            </a:xfrm>
          </p:grpSpPr>
          <p:cxnSp>
            <p:nvCxnSpPr>
              <p:cNvPr id="27" name="直线连接线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线连接线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线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线连接线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线连接线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组 31"/>
              <p:cNvGrpSpPr/>
              <p:nvPr/>
            </p:nvGrpSpPr>
            <p:grpSpPr bwMode="hidden">
              <a:xfrm>
                <a:off x="6327885" y="0"/>
                <a:ext cx="5864115" cy="5898673"/>
                <a:chOff x="6327885" y="0"/>
                <a:chExt cx="5864115" cy="5898673"/>
              </a:xfrm>
            </p:grpSpPr>
            <p:cxnSp>
              <p:nvCxnSpPr>
                <p:cNvPr id="38" name="直线连接线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线连接线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线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线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线连接线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线连接线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线连接线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线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线连接线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线连接线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矩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3" name="图片占位符 2"/>
          <p:cNvSpPr>
            <a:spLocks noGrp="1"/>
          </p:cNvSpPr>
          <p:nvPr>
            <p:ph type="pic" idx="1"/>
          </p:nvPr>
        </p:nvSpPr>
        <p:spPr>
          <a:xfrm>
            <a:off x="4412" y="-159"/>
            <a:ext cx="7315200" cy="6858000"/>
          </a:xfrm>
        </p:spPr>
        <p:txBody>
          <a:bodyPr tIns="457200">
            <a:normAutofit/>
          </a:bodyPr>
          <a:lstStyle>
            <a:lvl1pPr marL="0" indent="0" algn="ctr" latinLnBrk="0">
              <a:buNone/>
              <a:defRPr lang="zh-CN" sz="20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dirty="0"/>
          </a:p>
        </p:txBody>
      </p:sp>
      <p:cxnSp>
        <p:nvCxnSpPr>
          <p:cNvPr id="59" name="直线连接线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909560" y="576072"/>
            <a:ext cx="3657600" cy="2194560"/>
          </a:xfrm>
        </p:spPr>
        <p:txBody>
          <a:bodyPr anchor="b">
            <a:normAutofit/>
          </a:bodyPr>
          <a:lstStyle>
            <a:lvl1pPr latinLnBrk="0">
              <a:defRPr lang="zh-CN" sz="2600">
                <a:solidFill>
                  <a:schemeClr val="bg1"/>
                </a:solidFill>
              </a:defRPr>
            </a:lvl1pPr>
          </a:lstStyle>
          <a:p>
            <a:r>
              <a:rPr lang="zh-CN" altLang="en-US"/>
              <a:t>单击此处编辑母版标题样式</a:t>
            </a:r>
            <a:endParaRPr lang="zh-CN" dirty="0"/>
          </a:p>
        </p:txBody>
      </p:sp>
      <p:sp>
        <p:nvSpPr>
          <p:cNvPr id="4" name="文本占位符 3"/>
          <p:cNvSpPr>
            <a:spLocks noGrp="1"/>
          </p:cNvSpPr>
          <p:nvPr>
            <p:ph type="body" sz="half" idx="2"/>
          </p:nvPr>
        </p:nvSpPr>
        <p:spPr>
          <a:xfrm>
            <a:off x="7909560" y="2999232"/>
            <a:ext cx="3657600" cy="2286000"/>
          </a:xfrm>
        </p:spPr>
        <p:txBody>
          <a:bodyPr/>
          <a:lstStyle>
            <a:lvl1pPr marL="0" indent="0" latinLnBrk="0">
              <a:spcBef>
                <a:spcPts val="1200"/>
              </a:spcBef>
              <a:buNone/>
              <a:defRPr lang="zh-CN" sz="1600">
                <a:solidFill>
                  <a:schemeClr val="bg1"/>
                </a:solidFill>
              </a:defRPr>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a:t>编辑母版文本样式</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1" y="0"/>
            <a:ext cx="12192002" cy="6858000"/>
            <a:chOff x="-1" y="0"/>
            <a:chExt cx="12192002" cy="6858000"/>
          </a:xfrm>
        </p:grpSpPr>
        <p:cxnSp>
          <p:nvCxnSpPr>
            <p:cNvPr id="97" name="直线连接线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线连接线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线连接线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线连接线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线连接线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线连接线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线连接线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线连接线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线连接线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线连接线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线连接线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线连接线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线连接线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线连接线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线连接线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线连接线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线连接线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线连接线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线连接线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线连接线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线连接线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线连接线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线连接线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线连接线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线连接线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线连接线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线连接线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线连接线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线连接线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线连接线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线连接线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线连接线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线连接线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线连接线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线连接线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线连接线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线连接线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线连接线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线连接线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线连接线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线连接线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线连接线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线连接线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线连接线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线连接线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线连接线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占位符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zh-CN" dirty="0"/>
              <a:t>单击此处编辑母版标题样式</a:t>
            </a:r>
          </a:p>
        </p:txBody>
      </p:sp>
      <p:sp>
        <p:nvSpPr>
          <p:cNvPr id="3" name="文本占位符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4" name="日期占位符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latinLnBrk="0">
              <a:defRPr lang="zh-CN" sz="800">
                <a:solidFill>
                  <a:schemeClr val="tx1">
                    <a:lumMod val="50000"/>
                    <a:lumOff val="50000"/>
                  </a:schemeClr>
                </a:solidFill>
                <a:ea typeface="Microsoft YaHei UI" panose="020B0503020204020204" pitchFamily="34" charset="-122"/>
              </a:defRPr>
            </a:lvl1pPr>
          </a:lstStyle>
          <a:p>
            <a:fld id="{B51B2453-8663-4C69-AF73-9FD7B1DEC5D0}" type="datetime1">
              <a:rPr lang="en-US" altLang="zh-CN" smtClean="0"/>
              <a:pPr/>
              <a:t>10/12/2017</a:t>
            </a:fld>
            <a:endParaRPr lang="zh-CN" altLang="en-US" dirty="0"/>
          </a:p>
        </p:txBody>
      </p:sp>
      <p:sp>
        <p:nvSpPr>
          <p:cNvPr id="5" name="页脚占位符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latinLnBrk="0">
              <a:defRPr lang="zh-CN" sz="800">
                <a:solidFill>
                  <a:schemeClr val="tx1">
                    <a:lumMod val="50000"/>
                    <a:lumOff val="50000"/>
                  </a:schemeClr>
                </a:solidFill>
                <a:ea typeface="Microsoft YaHei UI" panose="020B0503020204020204" pitchFamily="34" charset="-122"/>
              </a:defRPr>
            </a:lvl1pPr>
          </a:lstStyle>
          <a:p>
            <a:endParaRPr lang="zh-CN" altLang="en-US" dirty="0"/>
          </a:p>
        </p:txBody>
      </p:sp>
      <p:sp>
        <p:nvSpPr>
          <p:cNvPr id="6" name="幻灯片编号占位符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latinLnBrk="0">
              <a:defRPr lang="zh-CN" sz="800">
                <a:solidFill>
                  <a:schemeClr val="tx1">
                    <a:lumMod val="50000"/>
                    <a:lumOff val="50000"/>
                  </a:schemeClr>
                </a:solidFill>
                <a:ea typeface="Microsoft YaHei UI" panose="020B0503020204020204" pitchFamily="34" charset="-122"/>
              </a:defRPr>
            </a:lvl1pPr>
          </a:lstStyle>
          <a:p>
            <a:fld id="{E31375A4-56A4-47D6-9801-1991572033F7}" type="slidenum">
              <a:rPr lang="en-US" altLang="zh-CN" smtClean="0"/>
              <a:pPr/>
              <a:t>‹#›</a:t>
            </a:fld>
            <a:endParaRPr lang="en-US" altLang="zh-CN" dirty="0"/>
          </a:p>
        </p:txBody>
      </p:sp>
      <p:cxnSp>
        <p:nvCxnSpPr>
          <p:cNvPr id="148" name="直线连接线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lang="zh-CN" sz="3200" b="1" kern="1200">
          <a:solidFill>
            <a:schemeClr val="accent1"/>
          </a:solidFill>
          <a:latin typeface="+mj-lt"/>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39466" y="2820389"/>
            <a:ext cx="9604310" cy="1225327"/>
          </a:xfrm>
        </p:spPr>
        <p:txBody>
          <a:bodyPr/>
          <a:lstStyle/>
          <a:p>
            <a:r>
              <a:rPr lang="en-US" altLang="zh-CN" dirty="0"/>
              <a:t>UML</a:t>
            </a:r>
            <a:r>
              <a:rPr lang="zh-CN" altLang="en-US" dirty="0"/>
              <a:t>建模基础</a:t>
            </a:r>
            <a:endParaRPr lang="zh-CN" dirty="0"/>
          </a:p>
        </p:txBody>
      </p:sp>
      <p:sp>
        <p:nvSpPr>
          <p:cNvPr id="3" name="副标题 2"/>
          <p:cNvSpPr>
            <a:spLocks noGrp="1"/>
          </p:cNvSpPr>
          <p:nvPr>
            <p:ph type="subTitle" idx="1"/>
          </p:nvPr>
        </p:nvSpPr>
        <p:spPr/>
        <p:txBody>
          <a:bodyPr/>
          <a:lstStyle/>
          <a:p>
            <a:r>
              <a:rPr lang="en-US" altLang="zh-CN" dirty="0"/>
              <a:t>2017</a:t>
            </a:r>
            <a:r>
              <a:rPr lang="zh-CN" altLang="en-US" dirty="0"/>
              <a:t>年</a:t>
            </a:r>
            <a:r>
              <a:rPr lang="en-US" altLang="zh-CN" dirty="0"/>
              <a:t>10</a:t>
            </a:r>
            <a:r>
              <a:rPr lang="zh-CN" altLang="en-US" dirty="0"/>
              <a:t>月</a:t>
            </a:r>
            <a:endParaRPr lang="zh-CN"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580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文本占位符 3"/>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15536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图片占位符 1"/>
          <p:cNvSpPr>
            <a:spLocks noGrp="1"/>
          </p:cNvSpPr>
          <p:nvPr>
            <p:ph type="pic" idx="1"/>
          </p:nvPr>
        </p:nvSpPr>
        <p:spPr/>
      </p:sp>
      <p:sp>
        <p:nvSpPr>
          <p:cNvPr id="3" name="标题 2"/>
          <p:cNvSpPr>
            <a:spLocks noGrp="1"/>
          </p:cNvSpPr>
          <p:nvPr>
            <p:ph type="title"/>
          </p:nvPr>
        </p:nvSpPr>
        <p:spPr/>
        <p:txBody>
          <a:bodyPr/>
          <a:lstStyle/>
          <a:p>
            <a:endParaRPr lang="zh-CN" altLang="en-US" dirty="0"/>
          </a:p>
        </p:txBody>
      </p:sp>
      <p:sp>
        <p:nvSpPr>
          <p:cNvPr id="4" name="文本占位符 3"/>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2830249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sz="1800" b="1" dirty="0"/>
              <a:t>1.1</a:t>
            </a:r>
            <a:r>
              <a:rPr lang="zh-CN" altLang="en-US" sz="1800" b="1" dirty="0"/>
              <a:t>、</a:t>
            </a:r>
            <a:r>
              <a:rPr lang="en-US" altLang="zh-CN" sz="1800" b="1" dirty="0"/>
              <a:t>UML</a:t>
            </a:r>
            <a:r>
              <a:rPr lang="zh-CN" altLang="zh-CN" sz="1800" b="1" dirty="0"/>
              <a:t>简介</a:t>
            </a:r>
          </a:p>
        </p:txBody>
      </p:sp>
      <p:sp>
        <p:nvSpPr>
          <p:cNvPr id="3" name="内容占位符 2"/>
          <p:cNvSpPr>
            <a:spLocks noGrp="1"/>
          </p:cNvSpPr>
          <p:nvPr>
            <p:ph idx="1"/>
          </p:nvPr>
        </p:nvSpPr>
        <p:spPr/>
        <p:txBody>
          <a:bodyPr/>
          <a:lstStyle/>
          <a:p>
            <a:r>
              <a:rPr lang="en-US" altLang="zh-CN" dirty="0"/>
              <a:t>UML (Unified Modeling Language)</a:t>
            </a:r>
            <a:r>
              <a:rPr lang="zh-CN" altLang="zh-CN" dirty="0"/>
              <a:t>为面向对象软件设计提供统一的、标准的、可视化的建模语言。适用于描述以用例为驱动，以体系结构为中心的软件设计的全过程。</a:t>
            </a:r>
            <a:r>
              <a:rPr lang="en-US" altLang="zh-CN" dirty="0"/>
              <a:t>  </a:t>
            </a:r>
            <a:endParaRPr lang="zh-CN" altLang="zh-CN" dirty="0"/>
          </a:p>
          <a:p>
            <a:r>
              <a:rPr lang="en-US" altLang="zh-CN" dirty="0"/>
              <a:t>UML</a:t>
            </a:r>
            <a:r>
              <a:rPr lang="zh-CN" altLang="zh-CN" dirty="0"/>
              <a:t>的定义包括</a:t>
            </a:r>
            <a:r>
              <a:rPr lang="en-US" altLang="zh-CN" dirty="0"/>
              <a:t>UML</a:t>
            </a:r>
            <a:r>
              <a:rPr lang="zh-CN" altLang="zh-CN" dirty="0"/>
              <a:t>语义和</a:t>
            </a:r>
            <a:r>
              <a:rPr lang="en-US" altLang="zh-CN" dirty="0"/>
              <a:t>UML</a:t>
            </a:r>
            <a:r>
              <a:rPr lang="zh-CN" altLang="zh-CN" dirty="0"/>
              <a:t>表示法两个部分。 </a:t>
            </a:r>
          </a:p>
          <a:p>
            <a:r>
              <a:rPr lang="en-US" altLang="zh-CN" dirty="0"/>
              <a:t>UML</a:t>
            </a:r>
            <a:r>
              <a:rPr lang="zh-CN" altLang="zh-CN" dirty="0"/>
              <a:t>语义：</a:t>
            </a:r>
            <a:r>
              <a:rPr lang="en-US" altLang="zh-CN" dirty="0"/>
              <a:t>UML</a:t>
            </a:r>
            <a:r>
              <a:rPr lang="zh-CN" altLang="zh-CN" dirty="0"/>
              <a:t>对语义的描述使开发者能在语义上取得一致认识，消除了因人而异的表达方法所造成的影响。</a:t>
            </a:r>
          </a:p>
          <a:p>
            <a:r>
              <a:rPr lang="en-US" altLang="zh-CN" dirty="0"/>
              <a:t>UML</a:t>
            </a:r>
            <a:r>
              <a:rPr lang="zh-CN" altLang="zh-CN" dirty="0"/>
              <a:t>表示法：</a:t>
            </a:r>
            <a:r>
              <a:rPr lang="en-US" altLang="zh-CN" dirty="0"/>
              <a:t>UML</a:t>
            </a:r>
            <a:r>
              <a:rPr lang="zh-CN" altLang="zh-CN" dirty="0"/>
              <a:t>表示法定义</a:t>
            </a:r>
            <a:r>
              <a:rPr lang="en-US" altLang="zh-CN" dirty="0"/>
              <a:t>UML</a:t>
            </a:r>
            <a:r>
              <a:rPr lang="zh-CN" altLang="zh-CN" dirty="0"/>
              <a:t>符号的表示法，为开发者或开发工具使用这图形符号和文本语法为系统建模提供了标准。</a:t>
            </a:r>
          </a:p>
          <a:p>
            <a:pPr marL="0" indent="0">
              <a:buNone/>
            </a:pPr>
            <a:endParaRPr lang="zh-CN"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9544B-2504-4A22-95B1-B0D67957CB6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4441DF5-3702-4156-8AD3-3D42D2C05BE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49482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带有图表的标题和内容版式</a:t>
            </a:r>
            <a:endParaRPr lang="zh-CN"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2291921886"/>
              </p:ext>
            </p:extLst>
          </p:nvPr>
        </p:nvGraphicFramePr>
        <p:xfrm>
          <a:off x="1295400" y="1981200"/>
          <a:ext cx="9601200" cy="381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带有表格的两栏内容版式</a:t>
            </a:r>
            <a:endParaRPr lang="zh-CN" dirty="0"/>
          </a:p>
        </p:txBody>
      </p:sp>
      <p:sp>
        <p:nvSpPr>
          <p:cNvPr id="3" name="内容占位符 2"/>
          <p:cNvSpPr>
            <a:spLocks noGrp="1"/>
          </p:cNvSpPr>
          <p:nvPr>
            <p:ph sz="half" idx="1"/>
          </p:nvPr>
        </p:nvSpPr>
        <p:spPr/>
        <p:txBody>
          <a:bodyPr/>
          <a:lstStyle/>
          <a:p>
            <a:r>
              <a:rPr lang="zh-CN" dirty="0"/>
              <a:t>此处为第一个要点</a:t>
            </a:r>
          </a:p>
          <a:p>
            <a:r>
              <a:rPr lang="zh-CN" dirty="0"/>
              <a:t>此处为第二个要点</a:t>
            </a:r>
          </a:p>
          <a:p>
            <a:r>
              <a:rPr lang="zh-CN" dirty="0"/>
              <a:t>此处为第三个要点</a:t>
            </a:r>
          </a:p>
        </p:txBody>
      </p:sp>
      <p:graphicFrame>
        <p:nvGraphicFramePr>
          <p:cNvPr id="5" name="内容占位符 4" descr="示例表格（3 列，4 行）" title="表格"/>
          <p:cNvGraphicFramePr>
            <a:graphicFrameLocks noGrp="1"/>
          </p:cNvGraphicFramePr>
          <p:nvPr>
            <p:ph sz="half" idx="2"/>
            <p:extLst>
              <p:ext uri="{D42A27DB-BD31-4B8C-83A1-F6EECF244321}">
                <p14:modId xmlns:p14="http://schemas.microsoft.com/office/powerpoint/2010/main" val="1897668977"/>
              </p:ext>
            </p:extLst>
          </p:nvPr>
        </p:nvGraphicFramePr>
        <p:xfrm>
          <a:off x="6324600" y="1981200"/>
          <a:ext cx="4572000" cy="2141912"/>
        </p:xfrm>
        <a:graphic>
          <a:graphicData uri="http://schemas.openxmlformats.org/drawingml/2006/table">
            <a:tbl>
              <a:tblPr firstRow="1" bandRow="1">
                <a:tableStyleId>{69012ECD-51FC-41F1-AA8D-1B2483CD663E}</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535478">
                <a:tc>
                  <a:txBody>
                    <a:bodyPr/>
                    <a:lstStyle/>
                    <a:p>
                      <a:endParaRPr lang="zh-CN" dirty="0">
                        <a:ea typeface="Microsoft YaHei UI" panose="020B0503020204020204" pitchFamily="34" charset="-122"/>
                      </a:endParaRPr>
                    </a:p>
                  </a:txBody>
                  <a:tcPr anchor="ctr"/>
                </a:tc>
                <a:tc>
                  <a:txBody>
                    <a:bodyPr/>
                    <a:lstStyle/>
                    <a:p>
                      <a:pPr algn="ctr"/>
                      <a:r>
                        <a:rPr lang="zh-CN" dirty="0">
                          <a:ea typeface="Microsoft YaHei UI" panose="020B0503020204020204" pitchFamily="34" charset="-122"/>
                        </a:rPr>
                        <a:t>组 1</a:t>
                      </a:r>
                    </a:p>
                  </a:txBody>
                  <a:tcPr anchor="ctr"/>
                </a:tc>
                <a:tc>
                  <a:txBody>
                    <a:bodyPr/>
                    <a:lstStyle/>
                    <a:p>
                      <a:pPr algn="ctr"/>
                      <a:r>
                        <a:rPr lang="zh-CN" dirty="0">
                          <a:ea typeface="Microsoft YaHei UI" panose="020B0503020204020204" pitchFamily="34" charset="-122"/>
                        </a:rPr>
                        <a:t>组 2</a:t>
                      </a:r>
                    </a:p>
                  </a:txBody>
                  <a:tcPr anchor="ctr"/>
                </a:tc>
                <a:extLst>
                  <a:ext uri="{0D108BD9-81ED-4DB2-BD59-A6C34878D82A}">
                    <a16:rowId xmlns:a16="http://schemas.microsoft.com/office/drawing/2014/main" val="10000"/>
                  </a:ext>
                </a:extLst>
              </a:tr>
              <a:tr h="535478">
                <a:tc>
                  <a:txBody>
                    <a:bodyPr/>
                    <a:lstStyle/>
                    <a:p>
                      <a:r>
                        <a:rPr lang="zh-CN" dirty="0">
                          <a:ea typeface="Microsoft YaHei UI" panose="020B0503020204020204" pitchFamily="34" charset="-122"/>
                        </a:rPr>
                        <a:t>类 1</a:t>
                      </a:r>
                    </a:p>
                  </a:txBody>
                  <a:tcPr anchor="ctr"/>
                </a:tc>
                <a:tc>
                  <a:txBody>
                    <a:bodyPr/>
                    <a:lstStyle/>
                    <a:p>
                      <a:pPr algn="ctr"/>
                      <a:r>
                        <a:rPr lang="zh-CN" dirty="0">
                          <a:ea typeface="Microsoft YaHei UI" panose="020B0503020204020204" pitchFamily="34" charset="-122"/>
                        </a:rPr>
                        <a:t>82</a:t>
                      </a:r>
                    </a:p>
                  </a:txBody>
                  <a:tcPr anchor="ctr"/>
                </a:tc>
                <a:tc>
                  <a:txBody>
                    <a:bodyPr/>
                    <a:lstStyle/>
                    <a:p>
                      <a:pPr algn="ctr"/>
                      <a:r>
                        <a:rPr lang="zh-CN" dirty="0">
                          <a:ea typeface="Microsoft YaHei UI" panose="020B0503020204020204" pitchFamily="34" charset="-122"/>
                        </a:rPr>
                        <a:t>95</a:t>
                      </a:r>
                    </a:p>
                  </a:txBody>
                  <a:tcPr anchor="ctr"/>
                </a:tc>
                <a:extLst>
                  <a:ext uri="{0D108BD9-81ED-4DB2-BD59-A6C34878D82A}">
                    <a16:rowId xmlns:a16="http://schemas.microsoft.com/office/drawing/2014/main" val="10001"/>
                  </a:ext>
                </a:extLst>
              </a:tr>
              <a:tr h="535478">
                <a:tc>
                  <a:txBody>
                    <a:bodyPr/>
                    <a:lstStyle/>
                    <a:p>
                      <a:r>
                        <a:rPr lang="zh-CN" dirty="0">
                          <a:ea typeface="Microsoft YaHei UI" panose="020B0503020204020204" pitchFamily="34" charset="-122"/>
                        </a:rPr>
                        <a:t>类 2</a:t>
                      </a:r>
                    </a:p>
                  </a:txBody>
                  <a:tcPr anchor="ctr"/>
                </a:tc>
                <a:tc>
                  <a:txBody>
                    <a:bodyPr/>
                    <a:lstStyle/>
                    <a:p>
                      <a:pPr algn="ctr"/>
                      <a:r>
                        <a:rPr lang="zh-CN" dirty="0">
                          <a:ea typeface="Microsoft YaHei UI" panose="020B0503020204020204" pitchFamily="34" charset="-122"/>
                        </a:rPr>
                        <a:t>76</a:t>
                      </a:r>
                    </a:p>
                  </a:txBody>
                  <a:tcPr anchor="ctr"/>
                </a:tc>
                <a:tc>
                  <a:txBody>
                    <a:bodyPr/>
                    <a:lstStyle/>
                    <a:p>
                      <a:pPr algn="ctr"/>
                      <a:r>
                        <a:rPr lang="zh-CN" dirty="0">
                          <a:ea typeface="Microsoft YaHei UI" panose="020B0503020204020204" pitchFamily="34" charset="-122"/>
                        </a:rPr>
                        <a:t>88</a:t>
                      </a:r>
                    </a:p>
                  </a:txBody>
                  <a:tcPr anchor="ctr"/>
                </a:tc>
                <a:extLst>
                  <a:ext uri="{0D108BD9-81ED-4DB2-BD59-A6C34878D82A}">
                    <a16:rowId xmlns:a16="http://schemas.microsoft.com/office/drawing/2014/main" val="10002"/>
                  </a:ext>
                </a:extLst>
              </a:tr>
              <a:tr h="535478">
                <a:tc>
                  <a:txBody>
                    <a:bodyPr/>
                    <a:lstStyle/>
                    <a:p>
                      <a:r>
                        <a:rPr lang="zh-CN" dirty="0">
                          <a:ea typeface="Microsoft YaHei UI" panose="020B0503020204020204" pitchFamily="34" charset="-122"/>
                        </a:rPr>
                        <a:t>类 3</a:t>
                      </a:r>
                    </a:p>
                  </a:txBody>
                  <a:tcPr anchor="ctr"/>
                </a:tc>
                <a:tc>
                  <a:txBody>
                    <a:bodyPr/>
                    <a:lstStyle/>
                    <a:p>
                      <a:pPr algn="ctr"/>
                      <a:r>
                        <a:rPr lang="zh-CN" dirty="0">
                          <a:ea typeface="Microsoft YaHei UI" panose="020B0503020204020204" pitchFamily="34" charset="-122"/>
                        </a:rPr>
                        <a:t>84</a:t>
                      </a:r>
                    </a:p>
                  </a:txBody>
                  <a:tcPr anchor="ctr"/>
                </a:tc>
                <a:tc>
                  <a:txBody>
                    <a:bodyPr/>
                    <a:lstStyle/>
                    <a:p>
                      <a:pPr algn="ctr"/>
                      <a:r>
                        <a:rPr lang="zh-CN" dirty="0">
                          <a:ea typeface="Microsoft YaHei UI" panose="020B0503020204020204" pitchFamily="34" charset="-122"/>
                        </a:rPr>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带有 </a:t>
            </a:r>
            <a:r>
              <a:rPr lang="en-US" altLang="zh-CN" dirty="0"/>
              <a:t>SmartArt </a:t>
            </a:r>
            <a:r>
              <a:rPr lang="zh-CN" altLang="en-US"/>
              <a:t>的标题和内容版式</a:t>
            </a:r>
            <a:endParaRPr lang="zh-CN" dirty="0"/>
          </a:p>
        </p:txBody>
      </p:sp>
      <p:graphicFrame>
        <p:nvGraphicFramePr>
          <p:cNvPr id="4" name="内容占位符 3" descr="流程箭头" title="SmartArt"/>
          <p:cNvGraphicFramePr>
            <a:graphicFrameLocks noGrp="1"/>
          </p:cNvGraphicFramePr>
          <p:nvPr>
            <p:ph idx="1"/>
            <p:extLst>
              <p:ext uri="{D42A27DB-BD31-4B8C-83A1-F6EECF244321}">
                <p14:modId xmlns:p14="http://schemas.microsoft.com/office/powerpoint/2010/main" val="408978376"/>
              </p:ext>
            </p:extLst>
          </p:nvPr>
        </p:nvGraphicFramePr>
        <p:xfrm>
          <a:off x="1295400" y="1981200"/>
          <a:ext cx="96012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95003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a:p>
        </p:txBody>
      </p:sp>
      <p:sp>
        <p:nvSpPr>
          <p:cNvPr id="4" name="内容占位符 3"/>
          <p:cNvSpPr>
            <a:spLocks noGrp="1"/>
          </p:cNvSpPr>
          <p:nvPr>
            <p:ph sz="half" idx="2"/>
          </p:nvPr>
        </p:nvSpPr>
        <p:spPr/>
        <p:txBody>
          <a:bodyPr/>
          <a:lstStyle/>
          <a:p>
            <a:endParaRPr lang="zh-CN" altLang="en-US"/>
          </a:p>
        </p:txBody>
      </p:sp>
      <p:sp>
        <p:nvSpPr>
          <p:cNvPr id="5" name="文本占位符 4"/>
          <p:cNvSpPr>
            <a:spLocks noGrp="1"/>
          </p:cNvSpPr>
          <p:nvPr>
            <p:ph type="body" sz="quarter" idx="3"/>
          </p:nvPr>
        </p:nvSpPr>
        <p:spPr/>
        <p:txBody>
          <a:bodyPr/>
          <a:lstStyle/>
          <a:p>
            <a:endParaRPr lang="zh-CN" altLang="en-US"/>
          </a:p>
        </p:txBody>
      </p:sp>
      <p:sp>
        <p:nvSpPr>
          <p:cNvPr id="6" name="内容占位符 5"/>
          <p:cNvSpPr>
            <a:spLocks noGrp="1"/>
          </p:cNvSpPr>
          <p:nvPr>
            <p:ph sz="quarter" idx="4"/>
          </p:nvPr>
        </p:nvSpPr>
        <p:spPr/>
        <p:txBody>
          <a:bodyPr/>
          <a:lstStyle/>
          <a:p>
            <a:endParaRPr lang="zh-CN" altLang="en-US"/>
          </a:p>
        </p:txBody>
      </p:sp>
    </p:spTree>
    <p:extLst>
      <p:ext uri="{BB962C8B-B14F-4D97-AF65-F5344CB8AC3E}">
        <p14:creationId xmlns:p14="http://schemas.microsoft.com/office/powerpoint/2010/main" val="412665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038633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菱形网格演示文稿（宽屏）</Template>
  <TotalTime>0</TotalTime>
  <Words>195</Words>
  <Application>Microsoft Office PowerPoint</Application>
  <PresentationFormat>宽屏</PresentationFormat>
  <Paragraphs>31</Paragraphs>
  <Slides>12</Slides>
  <Notes>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12</vt:i4>
      </vt:variant>
    </vt:vector>
  </HeadingPairs>
  <TitlesOfParts>
    <vt:vector size="15" baseType="lpstr">
      <vt:lpstr>Microsoft YaHei UI</vt:lpstr>
      <vt:lpstr>Arial</vt:lpstr>
      <vt:lpstr>Diamond Grid 16x9</vt:lpstr>
      <vt:lpstr>UML建模基础</vt:lpstr>
      <vt:lpstr>1.1、UML简介</vt:lpstr>
      <vt:lpstr>PowerPoint 演示文稿</vt:lpstr>
      <vt:lpstr>带有图表的标题和内容版式</vt:lpstr>
      <vt:lpstr>带有表格的两栏内容版式</vt:lpstr>
      <vt:lpstr>带有 SmartArt 的标题和内容版式</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2017-10-12T07:07:45Z</dcterms:created>
  <dcterms:modified xsi:type="dcterms:W3CDTF">2017-10-12T07:10:41Z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