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1"/>
  </p:notesMasterIdLst>
  <p:handoutMasterIdLst>
    <p:handoutMasterId r:id="rId22"/>
  </p:handoutMasterIdLst>
  <p:sldIdLst>
    <p:sldId id="261" r:id="rId3"/>
    <p:sldId id="257" r:id="rId4"/>
    <p:sldId id="271" r:id="rId5"/>
    <p:sldId id="272" r:id="rId6"/>
    <p:sldId id="273" r:id="rId7"/>
    <p:sldId id="274" r:id="rId8"/>
    <p:sldId id="275" r:id="rId9"/>
    <p:sldId id="276" r:id="rId10"/>
    <p:sldId id="262" r:id="rId11"/>
    <p:sldId id="263" r:id="rId12"/>
    <p:sldId id="277"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41FEE11-4B2A-42D4-BDF6-EF8B86E76D66}">
          <p14:sldIdLst>
            <p14:sldId id="261"/>
          </p14:sldIdLst>
        </p14:section>
        <p14:section name="1-概述" id="{5FC8CDD0-A106-4540-861D-AFA24C0ABDA1}">
          <p14:sldIdLst>
            <p14:sldId id="257"/>
            <p14:sldId id="271"/>
            <p14:sldId id="272"/>
            <p14:sldId id="273"/>
            <p14:sldId id="274"/>
            <p14:sldId id="275"/>
            <p14:sldId id="276"/>
            <p14:sldId id="262"/>
            <p14:sldId id="263"/>
            <p14:sldId id="277"/>
            <p14:sldId id="264"/>
            <p14:sldId id="265"/>
            <p14:sldId id="266"/>
            <p14:sldId id="267"/>
            <p14:sldId id="268"/>
            <p14:sldId id="269"/>
            <p14:sldId id="270"/>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00" d="100"/>
          <a:sy n="100" d="100"/>
        </p:scale>
        <p:origin x="348" y="38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zh-CN"/>
        </a:p>
      </dgm:t>
    </dgm:pt>
    <dgm:pt modelId="{A6406C01-7E83-4650-8EF5-394419DCB348}">
      <dgm:prSet phldrT="[文本]"/>
      <dgm:spPr/>
      <dgm:t>
        <a:bodyPr/>
        <a:lstStyle/>
        <a:p>
          <a:r>
            <a:rPr lang="zh-CN">
              <a:latin typeface="Microsoft YaHei UI" panose="020B0503020204020204" pitchFamily="34" charset="-122"/>
              <a:ea typeface="Microsoft YaHei UI" panose="020B0503020204020204" pitchFamily="34" charset="-122"/>
            </a:rPr>
            <a:t>步骤 1 标题</a:t>
          </a:r>
        </a:p>
      </dgm:t>
    </dgm:pt>
    <dgm:pt modelId="{2586B3BB-DA8B-42DF-AC9A-77CE21607FD0}" type="parTrans" cxnId="{4D956F8D-5727-488A-93AF-F33602655A44}">
      <dgm:prSet/>
      <dgm:spPr/>
      <dgm:t>
        <a:bodyPr/>
        <a:lstStyle/>
        <a:p>
          <a:endParaRPr lang="zh-CN">
            <a:latin typeface="Microsoft YaHei UI" panose="020B0503020204020204" pitchFamily="34" charset="-122"/>
            <a:ea typeface="Microsoft YaHei UI" panose="020B0503020204020204" pitchFamily="34" charset="-122"/>
          </a:endParaRPr>
        </a:p>
      </dgm:t>
    </dgm:pt>
    <dgm:pt modelId="{7C5B61F0-A4F6-4FCA-B552-36151F31051E}" type="sibTrans" cxnId="{4D956F8D-5727-488A-93AF-F33602655A44}">
      <dgm:prSet/>
      <dgm:spPr/>
      <dgm:t>
        <a:bodyPr/>
        <a:lstStyle/>
        <a:p>
          <a:endParaRPr lang="zh-CN">
            <a:latin typeface="Microsoft YaHei UI" panose="020B0503020204020204" pitchFamily="34" charset="-122"/>
            <a:ea typeface="Microsoft YaHei UI" panose="020B0503020204020204" pitchFamily="34" charset="-122"/>
          </a:endParaRPr>
        </a:p>
      </dgm:t>
    </dgm:pt>
    <dgm:pt modelId="{E4E9F0D0-FF23-4B59-9B97-973BCBE5DC65}">
      <dgm:prSet phldrT="[文本]"/>
      <dgm:spPr/>
      <dgm:t>
        <a:bodyPr/>
        <a:lstStyle/>
        <a:p>
          <a:r>
            <a:rPr lang="zh-CN" dirty="0">
              <a:latin typeface="Microsoft YaHei UI" panose="020B0503020204020204" pitchFamily="34" charset="-122"/>
              <a:ea typeface="Microsoft YaHei UI" panose="020B0503020204020204" pitchFamily="34" charset="-122"/>
            </a:rPr>
            <a:t>任务说明</a:t>
          </a:r>
        </a:p>
      </dgm:t>
    </dgm:pt>
    <dgm:pt modelId="{E9237435-F938-45D4-8BF4-6D5D4DFF850F}" type="parTrans" cxnId="{37A3A996-9723-4BDB-8959-9D9B7799BD9A}">
      <dgm:prSet/>
      <dgm:spPr/>
      <dgm:t>
        <a:bodyPr/>
        <a:lstStyle/>
        <a:p>
          <a:endParaRPr lang="zh-CN">
            <a:latin typeface="Microsoft YaHei UI" panose="020B0503020204020204" pitchFamily="34" charset="-122"/>
            <a:ea typeface="Microsoft YaHei UI" panose="020B0503020204020204" pitchFamily="34" charset="-122"/>
          </a:endParaRPr>
        </a:p>
      </dgm:t>
    </dgm:pt>
    <dgm:pt modelId="{D32B195A-7CAD-474B-B79C-BE4BB171E742}" type="sibTrans" cxnId="{37A3A996-9723-4BDB-8959-9D9B7799BD9A}">
      <dgm:prSet/>
      <dgm:spPr/>
      <dgm:t>
        <a:bodyPr/>
        <a:lstStyle/>
        <a:p>
          <a:endParaRPr lang="zh-CN">
            <a:latin typeface="Microsoft YaHei UI" panose="020B0503020204020204" pitchFamily="34" charset="-122"/>
            <a:ea typeface="Microsoft YaHei UI" panose="020B0503020204020204" pitchFamily="34" charset="-122"/>
          </a:endParaRPr>
        </a:p>
      </dgm:t>
    </dgm:pt>
    <dgm:pt modelId="{5D952622-A79E-41E4-BBC2-6212DEFFA91C}">
      <dgm:prSet phldrT="[文本]"/>
      <dgm:spPr/>
      <dgm:t>
        <a:bodyPr/>
        <a:lstStyle/>
        <a:p>
          <a:r>
            <a:rPr lang="zh-CN">
              <a:latin typeface="Microsoft YaHei UI" panose="020B0503020204020204" pitchFamily="34" charset="-122"/>
              <a:ea typeface="Microsoft YaHei UI" panose="020B0503020204020204" pitchFamily="34" charset="-122"/>
            </a:rPr>
            <a:t>步骤 2 标题</a:t>
          </a:r>
        </a:p>
      </dgm:t>
    </dgm:pt>
    <dgm:pt modelId="{10627A68-BE4B-4A4A-9EC9-4CFEF1E4DF39}" type="parTrans" cxnId="{A22BDB9A-90BB-4DA2-8850-00D4F1D3B898}">
      <dgm:prSet/>
      <dgm:spPr/>
      <dgm:t>
        <a:bodyPr/>
        <a:lstStyle/>
        <a:p>
          <a:endParaRPr lang="zh-CN">
            <a:latin typeface="Microsoft YaHei UI" panose="020B0503020204020204" pitchFamily="34" charset="-122"/>
            <a:ea typeface="Microsoft YaHei UI" panose="020B0503020204020204" pitchFamily="34" charset="-122"/>
          </a:endParaRPr>
        </a:p>
      </dgm:t>
    </dgm:pt>
    <dgm:pt modelId="{092BAEF3-D9F2-476B-9A0B-6F14CC814529}" type="sibTrans" cxnId="{A22BDB9A-90BB-4DA2-8850-00D4F1D3B898}">
      <dgm:prSet/>
      <dgm:spPr/>
      <dgm:t>
        <a:bodyPr/>
        <a:lstStyle/>
        <a:p>
          <a:endParaRPr lang="zh-CN">
            <a:latin typeface="Microsoft YaHei UI" panose="020B0503020204020204" pitchFamily="34" charset="-122"/>
            <a:ea typeface="Microsoft YaHei UI" panose="020B0503020204020204" pitchFamily="34" charset="-122"/>
          </a:endParaRPr>
        </a:p>
      </dgm:t>
    </dgm:pt>
    <dgm:pt modelId="{5248D9DA-6444-46F6-8D28-C8BB2253AAD1}">
      <dgm:prSet phldrT="[文本]"/>
      <dgm:spPr/>
      <dgm:t>
        <a:bodyPr/>
        <a:lstStyle/>
        <a:p>
          <a:r>
            <a:rPr lang="zh-CN" dirty="0">
              <a:latin typeface="Microsoft YaHei UI" panose="020B0503020204020204" pitchFamily="34" charset="-122"/>
              <a:ea typeface="Microsoft YaHei UI" panose="020B0503020204020204" pitchFamily="34" charset="-122"/>
            </a:rPr>
            <a:t>任务说明</a:t>
          </a:r>
        </a:p>
      </dgm:t>
    </dgm:pt>
    <dgm:pt modelId="{A8533F77-F094-4EDB-BCC7-35E0D6A46B71}" type="parTrans" cxnId="{35AF286C-A401-4C08-B8A3-F38B03322BD8}">
      <dgm:prSet/>
      <dgm:spPr/>
      <dgm:t>
        <a:bodyPr/>
        <a:lstStyle/>
        <a:p>
          <a:endParaRPr lang="zh-CN">
            <a:latin typeface="Microsoft YaHei UI" panose="020B0503020204020204" pitchFamily="34" charset="-122"/>
            <a:ea typeface="Microsoft YaHei UI" panose="020B0503020204020204" pitchFamily="34" charset="-122"/>
          </a:endParaRPr>
        </a:p>
      </dgm:t>
    </dgm:pt>
    <dgm:pt modelId="{011B552E-515A-4C41-B810-0D2552861422}" type="sibTrans" cxnId="{35AF286C-A401-4C08-B8A3-F38B03322BD8}">
      <dgm:prSet/>
      <dgm:spPr/>
      <dgm:t>
        <a:bodyPr/>
        <a:lstStyle/>
        <a:p>
          <a:endParaRPr lang="zh-CN">
            <a:latin typeface="Microsoft YaHei UI" panose="020B0503020204020204" pitchFamily="34" charset="-122"/>
            <a:ea typeface="Microsoft YaHei UI" panose="020B0503020204020204" pitchFamily="34" charset="-122"/>
          </a:endParaRPr>
        </a:p>
      </dgm:t>
    </dgm:pt>
    <dgm:pt modelId="{50706FFE-8A00-485D-9FF7-8D310692C602}">
      <dgm:prSet phldrT="[文本]"/>
      <dgm:spPr/>
      <dgm:t>
        <a:bodyPr/>
        <a:lstStyle/>
        <a:p>
          <a:r>
            <a:rPr lang="zh-CN">
              <a:latin typeface="Microsoft YaHei UI" panose="020B0503020204020204" pitchFamily="34" charset="-122"/>
              <a:ea typeface="Microsoft YaHei UI" panose="020B0503020204020204" pitchFamily="34" charset="-122"/>
            </a:rPr>
            <a:t>步骤 3 标题</a:t>
          </a:r>
        </a:p>
      </dgm:t>
    </dgm:pt>
    <dgm:pt modelId="{EF44BD91-19A4-424B-BA32-4A5492B6E40B}" type="parTrans" cxnId="{7599CECE-5293-4C57-A979-D096C99254C7}">
      <dgm:prSet/>
      <dgm:spPr/>
      <dgm:t>
        <a:bodyPr/>
        <a:lstStyle/>
        <a:p>
          <a:endParaRPr lang="zh-CN">
            <a:latin typeface="Microsoft YaHei UI" panose="020B0503020204020204" pitchFamily="34" charset="-122"/>
            <a:ea typeface="Microsoft YaHei UI" panose="020B0503020204020204" pitchFamily="34" charset="-122"/>
          </a:endParaRPr>
        </a:p>
      </dgm:t>
    </dgm:pt>
    <dgm:pt modelId="{CD03DFF4-D962-46D6-AFFA-2A87FD08403E}" type="sibTrans" cxnId="{7599CECE-5293-4C57-A979-D096C99254C7}">
      <dgm:prSet/>
      <dgm:spPr/>
      <dgm:t>
        <a:bodyPr/>
        <a:lstStyle/>
        <a:p>
          <a:endParaRPr lang="zh-CN">
            <a:latin typeface="Microsoft YaHei UI" panose="020B0503020204020204" pitchFamily="34" charset="-122"/>
            <a:ea typeface="Microsoft YaHei UI" panose="020B0503020204020204" pitchFamily="34" charset="-122"/>
          </a:endParaRPr>
        </a:p>
      </dgm:t>
    </dgm:pt>
    <dgm:pt modelId="{3A9B5D84-CB00-4BC9-ADB2-5CF832F36763}">
      <dgm:prSet phldrT="[文本]"/>
      <dgm:spPr/>
      <dgm:t>
        <a:bodyPr/>
        <a:lstStyle/>
        <a:p>
          <a:r>
            <a:rPr lang="zh-CN">
              <a:latin typeface="Microsoft YaHei UI" panose="020B0503020204020204" pitchFamily="34" charset="-122"/>
              <a:ea typeface="Microsoft YaHei UI" panose="020B0503020204020204" pitchFamily="34" charset="-122"/>
            </a:rPr>
            <a:t>任务说明</a:t>
          </a:r>
        </a:p>
      </dgm:t>
    </dgm:pt>
    <dgm:pt modelId="{BD57EC4A-052D-4824-8820-064BAC997A9B}" type="parTrans" cxnId="{11A0AF47-4BCA-470E-92BF-7B388FFB0DE8}">
      <dgm:prSet/>
      <dgm:spPr/>
      <dgm:t>
        <a:bodyPr/>
        <a:lstStyle/>
        <a:p>
          <a:endParaRPr lang="zh-CN">
            <a:latin typeface="Microsoft YaHei UI" panose="020B0503020204020204" pitchFamily="34" charset="-122"/>
            <a:ea typeface="Microsoft YaHei UI" panose="020B0503020204020204" pitchFamily="34" charset="-122"/>
          </a:endParaRPr>
        </a:p>
      </dgm:t>
    </dgm:pt>
    <dgm:pt modelId="{98E878CF-4A49-4E76-BD23-AE7C5290BAFD}" type="sibTrans" cxnId="{11A0AF47-4BCA-470E-92BF-7B388FFB0DE8}">
      <dgm:prSet/>
      <dgm:spPr/>
      <dgm:t>
        <a:bodyPr/>
        <a:lstStyle/>
        <a:p>
          <a:endParaRPr lang="zh-CN">
            <a:latin typeface="Microsoft YaHei UI" panose="020B0503020204020204" pitchFamily="34" charset="-122"/>
            <a:ea typeface="Microsoft YaHei UI" panose="020B0503020204020204" pitchFamily="34" charset="-122"/>
          </a:endParaRPr>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623515" y="823134"/>
          <a:ext cx="2475309" cy="216373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520" tIns="24130" rIns="48260" bIns="24130" numCol="1" spcCol="1270" anchor="ctr" anchorCtr="0">
          <a:noAutofit/>
        </a:bodyPr>
        <a:lstStyle/>
        <a:p>
          <a:pPr marL="0" lvl="0" indent="0" algn="ctr" defTabSz="1689100">
            <a:lnSpc>
              <a:spcPct val="90000"/>
            </a:lnSpc>
            <a:spcBef>
              <a:spcPct val="0"/>
            </a:spcBef>
            <a:spcAft>
              <a:spcPct val="35000"/>
            </a:spcAft>
            <a:buNone/>
          </a:pPr>
          <a:r>
            <a:rPr lang="zh-CN" sz="3800" kern="1200" dirty="0">
              <a:latin typeface="Microsoft YaHei UI" panose="020B0503020204020204" pitchFamily="34" charset="-122"/>
              <a:ea typeface="Microsoft YaHei UI" panose="020B0503020204020204" pitchFamily="34" charset="-122"/>
            </a:rPr>
            <a:t>任务说明</a:t>
          </a:r>
        </a:p>
      </dsp:txBody>
      <dsp:txXfrm>
        <a:off x="1242342" y="1147694"/>
        <a:ext cx="1206713" cy="1514611"/>
      </dsp:txXfrm>
    </dsp:sp>
    <dsp:sp modelId="{47DA5750-48DC-4E4F-815D-0B05DBC30DAB}">
      <dsp:nvSpPr>
        <dsp:cNvPr id="0" name=""/>
        <dsp:cNvSpPr/>
      </dsp:nvSpPr>
      <dsp:spPr>
        <a:xfrm>
          <a:off x="4688" y="1286172"/>
          <a:ext cx="1237654" cy="12376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sz="2200" kern="1200">
              <a:latin typeface="Microsoft YaHei UI" panose="020B0503020204020204" pitchFamily="34" charset="-122"/>
              <a:ea typeface="Microsoft YaHei UI" panose="020B0503020204020204" pitchFamily="34" charset="-122"/>
            </a:rPr>
            <a:t>步骤 1 标题</a:t>
          </a:r>
        </a:p>
      </dsp:txBody>
      <dsp:txXfrm>
        <a:off x="185938" y="1467422"/>
        <a:ext cx="875154" cy="875154"/>
      </dsp:txXfrm>
    </dsp:sp>
    <dsp:sp modelId="{00D2DC2C-7CA2-4A4B-B66D-3DDCAB7DC8E9}">
      <dsp:nvSpPr>
        <dsp:cNvPr id="0" name=""/>
        <dsp:cNvSpPr/>
      </dsp:nvSpPr>
      <dsp:spPr>
        <a:xfrm>
          <a:off x="3872358" y="823134"/>
          <a:ext cx="2475309" cy="216373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520" tIns="24130" rIns="48260" bIns="24130" numCol="1" spcCol="1270" anchor="ctr" anchorCtr="0">
          <a:noAutofit/>
        </a:bodyPr>
        <a:lstStyle/>
        <a:p>
          <a:pPr marL="0" lvl="0" indent="0" algn="ctr" defTabSz="1689100">
            <a:lnSpc>
              <a:spcPct val="90000"/>
            </a:lnSpc>
            <a:spcBef>
              <a:spcPct val="0"/>
            </a:spcBef>
            <a:spcAft>
              <a:spcPct val="35000"/>
            </a:spcAft>
            <a:buNone/>
          </a:pPr>
          <a:r>
            <a:rPr lang="zh-CN" sz="3800" kern="1200" dirty="0">
              <a:latin typeface="Microsoft YaHei UI" panose="020B0503020204020204" pitchFamily="34" charset="-122"/>
              <a:ea typeface="Microsoft YaHei UI" panose="020B0503020204020204" pitchFamily="34" charset="-122"/>
            </a:rPr>
            <a:t>任务说明</a:t>
          </a:r>
        </a:p>
      </dsp:txBody>
      <dsp:txXfrm>
        <a:off x="4491186" y="1147694"/>
        <a:ext cx="1206713" cy="1514611"/>
      </dsp:txXfrm>
    </dsp:sp>
    <dsp:sp modelId="{EE8733A1-7662-4D0A-B39E-2218596CC81C}">
      <dsp:nvSpPr>
        <dsp:cNvPr id="0" name=""/>
        <dsp:cNvSpPr/>
      </dsp:nvSpPr>
      <dsp:spPr>
        <a:xfrm>
          <a:off x="3253531" y="1286172"/>
          <a:ext cx="1237654" cy="12376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sz="2200" kern="1200">
              <a:latin typeface="Microsoft YaHei UI" panose="020B0503020204020204" pitchFamily="34" charset="-122"/>
              <a:ea typeface="Microsoft YaHei UI" panose="020B0503020204020204" pitchFamily="34" charset="-122"/>
            </a:rPr>
            <a:t>步骤 2 标题</a:t>
          </a:r>
        </a:p>
      </dsp:txBody>
      <dsp:txXfrm>
        <a:off x="3434781" y="1467422"/>
        <a:ext cx="875154" cy="875154"/>
      </dsp:txXfrm>
    </dsp:sp>
    <dsp:sp modelId="{4BF699B1-BE15-42D1-9784-AA33CF29870E}">
      <dsp:nvSpPr>
        <dsp:cNvPr id="0" name=""/>
        <dsp:cNvSpPr/>
      </dsp:nvSpPr>
      <dsp:spPr>
        <a:xfrm>
          <a:off x="7121202" y="823134"/>
          <a:ext cx="2475309" cy="216373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520" tIns="24130" rIns="48260" bIns="24130" numCol="1" spcCol="1270" anchor="ctr" anchorCtr="0">
          <a:noAutofit/>
        </a:bodyPr>
        <a:lstStyle/>
        <a:p>
          <a:pPr marL="0" lvl="0" indent="0" algn="ctr" defTabSz="1689100">
            <a:lnSpc>
              <a:spcPct val="90000"/>
            </a:lnSpc>
            <a:spcBef>
              <a:spcPct val="0"/>
            </a:spcBef>
            <a:spcAft>
              <a:spcPct val="35000"/>
            </a:spcAft>
            <a:buNone/>
          </a:pPr>
          <a:r>
            <a:rPr lang="zh-CN" sz="3800" kern="1200">
              <a:latin typeface="Microsoft YaHei UI" panose="020B0503020204020204" pitchFamily="34" charset="-122"/>
              <a:ea typeface="Microsoft YaHei UI" panose="020B0503020204020204" pitchFamily="34" charset="-122"/>
            </a:rPr>
            <a:t>任务说明</a:t>
          </a:r>
        </a:p>
      </dsp:txBody>
      <dsp:txXfrm>
        <a:off x="7740029" y="1147694"/>
        <a:ext cx="1206713" cy="1514611"/>
      </dsp:txXfrm>
    </dsp:sp>
    <dsp:sp modelId="{78E9A4E4-18A9-4B73-8007-A63A71C71937}">
      <dsp:nvSpPr>
        <dsp:cNvPr id="0" name=""/>
        <dsp:cNvSpPr/>
      </dsp:nvSpPr>
      <dsp:spPr>
        <a:xfrm>
          <a:off x="6502375" y="1286172"/>
          <a:ext cx="1237654" cy="12376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sz="2200" kern="1200">
              <a:latin typeface="Microsoft YaHei UI" panose="020B0503020204020204" pitchFamily="34" charset="-122"/>
              <a:ea typeface="Microsoft YaHei UI" panose="020B0503020204020204" pitchFamily="34" charset="-122"/>
            </a:rPr>
            <a:t>步骤 3 标题</a:t>
          </a:r>
        </a:p>
      </dsp:txBody>
      <dsp:txXfrm>
        <a:off x="6683625" y="1467422"/>
        <a:ext cx="875154" cy="8751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59041DB8-B66F-4DC8-A96E-33677E0F90FF}" type="datetimeFigureOut">
              <a:rPr lang="en-US" altLang="zh-CN" smtClean="0">
                <a:ea typeface="Microsoft YaHei UI" panose="020B0503020204020204" pitchFamily="34" charset="-122"/>
              </a:rPr>
              <a:t>10/12/2017</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1604A0D4-B89B-4ADD-AF9E-38636B40EE4E}" type="slidenum">
              <a:rPr lang="zh-CN" smtClean="0">
                <a:ea typeface="Microsoft YaHei UI" panose="020B0503020204020204" pitchFamily="34" charset="-122"/>
              </a:r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ea typeface="Microsoft YaHei UI" panose="020B0503020204020204" pitchFamily="34" charset="-122"/>
              </a:defRPr>
            </a:lvl1pPr>
          </a:lstStyle>
          <a:p>
            <a:fld id="{DEB49C4A-65AC-492D-9701-81B46C3AD0E4}" type="datetimeFigureOut">
              <a:rPr lang="en-US" altLang="zh-CN" smtClean="0"/>
              <a:pPr/>
              <a:t>10/12/2017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ea typeface="Microsoft YaHei UI" panose="020B0503020204020204" pitchFamily="34" charset="-122"/>
              </a:defRPr>
            </a:lvl1pPr>
          </a:lstStyle>
          <a:p>
            <a:fld id="{82869989-EB00-4EE7-BCB5-25BDC5BB29F8}" type="slidenum">
              <a:rPr lang="en-US" altLang="zh-CN" smtClean="0"/>
              <a:pPr/>
              <a:t>‹#›</a:t>
            </a:fld>
            <a:endParaRPr lang="en-US" altLang="zh-CN"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p>
        </p:txBody>
      </p:sp>
      <p:sp>
        <p:nvSpPr>
          <p:cNvPr id="4" name="幻灯片编号占位符 3"/>
          <p:cNvSpPr>
            <a:spLocks noGrp="1"/>
          </p:cNvSpPr>
          <p:nvPr>
            <p:ph type="sldNum" sz="quarter" idx="10"/>
          </p:nvPr>
        </p:nvSpPr>
        <p:spPr/>
        <p:txBody>
          <a:bodyPr/>
          <a:lstStyle/>
          <a:p>
            <a:fld id="{82869989-EB00-4EE7-BCB5-25BDC5BB29F8}" type="slidenum">
              <a:rPr lang="zh-CN" smtClean="0"/>
              <a:t>2</a:t>
            </a:fld>
            <a:endParaRPr lang="zh-CN"/>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线连接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线连接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线连接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线连接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线连接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线连接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线连接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线连接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anchor="b">
            <a:normAutofit/>
          </a:bodyPr>
          <a:lstStyle>
            <a:lvl1pPr algn="l" latinLnBrk="0">
              <a:lnSpc>
                <a:spcPct val="76000"/>
              </a:lnSpc>
              <a:defRPr lang="zh-CN" sz="8000" cap="none" baseline="0">
                <a:solidFill>
                  <a:schemeClr val="tx1"/>
                </a:solidFill>
              </a:defRPr>
            </a:lvl1pPr>
          </a:lstStyle>
          <a:p>
            <a:r>
              <a:rPr lang="zh-CN" altLang="en-US"/>
              <a:t>单击此处编辑母版标题样式</a:t>
            </a:r>
            <a:endParaRPr lang="zh-CN" dirty="0"/>
          </a:p>
        </p:txBody>
      </p:sp>
      <p:sp>
        <p:nvSpPr>
          <p:cNvPr id="3" name="副标题 2"/>
          <p:cNvSpPr>
            <a:spLocks noGrp="1"/>
          </p:cNvSpPr>
          <p:nvPr>
            <p:ph type="subTitle" idx="1"/>
          </p:nvPr>
        </p:nvSpPr>
        <p:spPr>
          <a:xfrm>
            <a:off x="1293845" y="5432564"/>
            <a:ext cx="9604310" cy="457200"/>
          </a:xfrm>
        </p:spPr>
        <p:txBody>
          <a:bodyPr>
            <a:normAutofit/>
          </a:bodyPr>
          <a:lstStyle>
            <a:lvl1pPr marL="0" indent="0" algn="l" latinLnBrk="0">
              <a:spcBef>
                <a:spcPts val="0"/>
              </a:spcBef>
              <a:buNone/>
              <a:defRPr lang="zh-CN" sz="2000" b="0">
                <a:solidFill>
                  <a:schemeClr val="accent1"/>
                </a:solidFill>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a:t>单击此处编辑母版副标题样式</a:t>
            </a:r>
            <a:endParaRPr lang="zh-CN"/>
          </a:p>
        </p:txBody>
      </p:sp>
      <p:cxnSp>
        <p:nvCxnSpPr>
          <p:cNvPr id="58" name="直线连接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384A29A4-78C8-47AB-BA06-22CB45938951}" type="datetime1">
              <a:t>2017/10/12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09314" y="489856"/>
            <a:ext cx="1687286" cy="5301343"/>
          </a:xfrm>
        </p:spPr>
        <p:txBody>
          <a:bodyPr vert="eaVert"/>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1295399" y="489856"/>
            <a:ext cx="7587344" cy="530134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E1ED4ACF-2D82-46F2-A8E9-23963AA34E86}" type="datetime1">
              <a:t>2017/10/12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AE374B5B-21A0-4192-BF4C-38187F1A68D8}" type="datetime1">
              <a:t>2017/10/12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线连接线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线连接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线连接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线连接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线连接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线连接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线连接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anchor="b">
            <a:normAutofit/>
          </a:bodyPr>
          <a:lstStyle>
            <a:lvl1pPr latinLnBrk="0">
              <a:lnSpc>
                <a:spcPct val="85000"/>
              </a:lnSpc>
              <a:defRPr lang="zh-CN" sz="6000" cap="none" baseline="0">
                <a:solidFill>
                  <a:schemeClr val="tx1"/>
                </a:solidFill>
              </a:defRPr>
            </a:lvl1pPr>
          </a:lstStyle>
          <a:p>
            <a:r>
              <a:rPr lang="zh-CN" altLang="en-US"/>
              <a:t>单击此处编辑母版标题样式</a:t>
            </a:r>
            <a:endParaRPr lang="zh-CN" dirty="0"/>
          </a:p>
        </p:txBody>
      </p:sp>
      <p:sp>
        <p:nvSpPr>
          <p:cNvPr id="3" name="文本占位符 2"/>
          <p:cNvSpPr>
            <a:spLocks noGrp="1"/>
          </p:cNvSpPr>
          <p:nvPr>
            <p:ph type="body" idx="1"/>
          </p:nvPr>
        </p:nvSpPr>
        <p:spPr>
          <a:xfrm>
            <a:off x="1295400" y="5431536"/>
            <a:ext cx="9601200" cy="457200"/>
          </a:xfrm>
        </p:spPr>
        <p:txBody>
          <a:bodyPr>
            <a:normAutofit/>
          </a:bodyPr>
          <a:lstStyle>
            <a:lvl1pPr marL="0" indent="0" latinLnBrk="0">
              <a:spcBef>
                <a:spcPts val="0"/>
              </a:spcBef>
              <a:buNone/>
              <a:defRPr lang="zh-CN" sz="2000" b="0">
                <a:solidFill>
                  <a:schemeClr val="tx1"/>
                </a:solidFill>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a:t>编辑母版文本样式</a:t>
            </a:r>
          </a:p>
        </p:txBody>
      </p:sp>
      <p:cxnSp>
        <p:nvCxnSpPr>
          <p:cNvPr id="58" name="直线连接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95400" y="1981199"/>
            <a:ext cx="4572000" cy="3810001"/>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内容占位符 3"/>
          <p:cNvSpPr>
            <a:spLocks noGrp="1"/>
          </p:cNvSpPr>
          <p:nvPr>
            <p:ph sz="half" idx="2"/>
          </p:nvPr>
        </p:nvSpPr>
        <p:spPr>
          <a:xfrm>
            <a:off x="6324600" y="1981199"/>
            <a:ext cx="4572000" cy="3810001"/>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33B5CF7C-B333-48E1-A4A6-83A3C8B73AC0}" type="datetime1">
              <a:t>2017/10/12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文本占位符 2"/>
          <p:cNvSpPr>
            <a:spLocks noGrp="1"/>
          </p:cNvSpPr>
          <p:nvPr>
            <p:ph type="body" idx="1"/>
          </p:nvPr>
        </p:nvSpPr>
        <p:spPr>
          <a:xfrm>
            <a:off x="12954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5" name="文本占位符 4"/>
          <p:cNvSpPr>
            <a:spLocks noGrp="1"/>
          </p:cNvSpPr>
          <p:nvPr>
            <p:ph type="body" sz="quarter" idx="3"/>
          </p:nvPr>
        </p:nvSpPr>
        <p:spPr>
          <a:xfrm>
            <a:off x="63246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AE320762-5CBF-4210-AB54-376B091119F8}" type="datetime1">
              <a:t>2017/10/12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日期占位符 2"/>
          <p:cNvSpPr>
            <a:spLocks noGrp="1"/>
          </p:cNvSpPr>
          <p:nvPr>
            <p:ph type="dt" sz="half" idx="10"/>
          </p:nvPr>
        </p:nvSpPr>
        <p:spPr/>
        <p:txBody>
          <a:bodyPr/>
          <a:lstStyle/>
          <a:p>
            <a:fld id="{7F0DB371-BF5F-4058-A212-1A908E4D2674}" type="datetime1">
              <a:t>2017/10/12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线连接线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线连接线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线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线连接线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线连接线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线连接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线连接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线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线连接线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线连接线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线连接线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线连接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线连接线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线连接线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线连接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线连接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线连接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线连接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线连接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线连接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线连接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线连接线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线连接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线连接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线连接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线连接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线连接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线连接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线连接线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线连接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线连接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线连接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线连接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线连接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线连接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线连接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线连接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线连接线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线连接线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线连接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线连接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线连接线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线连接线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线连接线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线连接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期占位符 211"/>
          <p:cNvSpPr>
            <a:spLocks noGrp="1"/>
          </p:cNvSpPr>
          <p:nvPr>
            <p:ph type="dt" sz="half" idx="10"/>
          </p:nvPr>
        </p:nvSpPr>
        <p:spPr/>
        <p:txBody>
          <a:bodyPr/>
          <a:lstStyle/>
          <a:p>
            <a:fld id="{60A4083B-90AA-48CF-BAD5-00AA24D7F288}" type="datetime1">
              <a:t>2017/10/12</a:t>
            </a:fld>
            <a:endParaRPr lang="zh-CN"/>
          </a:p>
        </p:txBody>
      </p:sp>
      <p:sp>
        <p:nvSpPr>
          <p:cNvPr id="213" name="页脚占位符 212"/>
          <p:cNvSpPr>
            <a:spLocks noGrp="1"/>
          </p:cNvSpPr>
          <p:nvPr>
            <p:ph type="ftr" sz="quarter" idx="11"/>
          </p:nvPr>
        </p:nvSpPr>
        <p:spPr/>
        <p:txBody>
          <a:bodyPr/>
          <a:lstStyle/>
          <a:p>
            <a:endParaRPr lang="zh-CN"/>
          </a:p>
        </p:txBody>
      </p:sp>
      <p:sp>
        <p:nvSpPr>
          <p:cNvPr id="214" name="幻灯片编号占位符 213"/>
          <p:cNvSpPr>
            <a:spLocks noGrp="1"/>
          </p:cNvSpPr>
          <p:nvPr>
            <p:ph type="sldNum" sz="quarter" idx="12"/>
          </p:nvPr>
        </p:nvSpPr>
        <p:spPr/>
        <p:txBody>
          <a:bodyPr/>
          <a:lstStyle/>
          <a:p>
            <a:fld id="{E31375A4-56A4-47D6-9801-1991572033F7}" type="slidenum">
              <a:pPr/>
              <a:t>‹#›</a:t>
            </a:fld>
            <a:endParaRPr lang="zh-CN"/>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线连接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线连接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线连接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线连接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线连接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线连接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线连接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线连接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线连接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7913152" y="571500"/>
            <a:ext cx="3657600" cy="2197100"/>
          </a:xfrm>
        </p:spPr>
        <p:txBody>
          <a:bodyPr anchor="b">
            <a:normAutofit/>
          </a:bodyPr>
          <a:lstStyle>
            <a:lvl1pPr latinLnBrk="0">
              <a:defRPr lang="zh-CN" sz="2600">
                <a:solidFill>
                  <a:schemeClr val="bg1"/>
                </a:solidFill>
              </a:defRPr>
            </a:lvl1pPr>
          </a:lstStyle>
          <a:p>
            <a:r>
              <a:rPr lang="zh-CN" altLang="en-US"/>
              <a:t>单击此处编辑母版标题样式</a:t>
            </a:r>
            <a:endParaRPr lang="zh-CN" dirty="0"/>
          </a:p>
        </p:txBody>
      </p:sp>
      <p:sp>
        <p:nvSpPr>
          <p:cNvPr id="3" name="内容占位符 2"/>
          <p:cNvSpPr>
            <a:spLocks noGrp="1"/>
          </p:cNvSpPr>
          <p:nvPr>
            <p:ph idx="1"/>
          </p:nvPr>
        </p:nvSpPr>
        <p:spPr>
          <a:xfrm>
            <a:off x="543197" y="571500"/>
            <a:ext cx="6217920" cy="5715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文本占位符 3"/>
          <p:cNvSpPr>
            <a:spLocks noGrp="1"/>
          </p:cNvSpPr>
          <p:nvPr>
            <p:ph type="body" sz="half" idx="2"/>
          </p:nvPr>
        </p:nvSpPr>
        <p:spPr>
          <a:xfrm>
            <a:off x="7913152" y="2995012"/>
            <a:ext cx="3657600" cy="2285950"/>
          </a:xfrm>
        </p:spPr>
        <p:txBody>
          <a:bodyPr>
            <a:normAutofit/>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cxnSp>
        <p:nvCxnSpPr>
          <p:cNvPr id="60" name="直线连接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0"/>
          </p:nvPr>
        </p:nvSpPr>
        <p:spPr/>
        <p:txBody>
          <a:bodyPr/>
          <a:lstStyle/>
          <a:p>
            <a:fld id="{F5BAF629-ECA2-4CF3-B790-9D9BDED98269}" type="datetime1">
              <a:t>2017/10/12</a:t>
            </a:fld>
            <a:endParaRPr lang="zh-CN"/>
          </a:p>
        </p:txBody>
      </p:sp>
      <p:sp>
        <p:nvSpPr>
          <p:cNvPr id="6" name="页脚占位符 5"/>
          <p:cNvSpPr>
            <a:spLocks noGrp="1"/>
          </p:cNvSpPr>
          <p:nvPr>
            <p:ph type="ftr" sz="quarter" idx="11"/>
          </p:nvPr>
        </p:nvSpPr>
        <p:spPr/>
        <p:txBody>
          <a:bodyPr/>
          <a:lstStyle/>
          <a:p>
            <a:endParaRPr lang="zh-CN"/>
          </a:p>
        </p:txBody>
      </p:sp>
      <p:sp>
        <p:nvSpPr>
          <p:cNvPr id="8" name="幻灯片编号占位符 7"/>
          <p:cNvSpPr>
            <a:spLocks noGrp="1"/>
          </p:cNvSpPr>
          <p:nvPr>
            <p:ph type="sldNum" sz="quarter" idx="12"/>
          </p:nvPr>
        </p:nvSpPr>
        <p:spPr/>
        <p:txBody>
          <a:bodyPr/>
          <a:lstStyle/>
          <a:p>
            <a:fld id="{E31375A4-56A4-47D6-9801-1991572033F7}" type="slidenum">
              <a:pPr/>
              <a:t>‹#›</a:t>
            </a:fld>
            <a:endParaRPr lang="zh-CN"/>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线连接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线连接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线连接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线连接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线连接线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线连接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线连接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3" name="图片占位符 2"/>
          <p:cNvSpPr>
            <a:spLocks noGrp="1"/>
          </p:cNvSpPr>
          <p:nvPr>
            <p:ph type="pic" idx="1"/>
          </p:nvPr>
        </p:nvSpPr>
        <p:spPr>
          <a:xfrm>
            <a:off x="4412" y="-159"/>
            <a:ext cx="7315200" cy="6858000"/>
          </a:xfrm>
        </p:spPr>
        <p:txBody>
          <a:bodyPr tIns="457200">
            <a:normAutofit/>
          </a:bodyPr>
          <a:lstStyle>
            <a:lvl1pPr marL="0" indent="0" algn="ctr" latinLnBrk="0">
              <a:buNone/>
              <a:defRPr lang="zh-CN" sz="20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cxnSp>
        <p:nvCxnSpPr>
          <p:cNvPr id="59" name="直线连接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anchor="b">
            <a:normAutofit/>
          </a:bodyPr>
          <a:lstStyle>
            <a:lvl1pPr latinLnBrk="0">
              <a:defRPr lang="zh-CN" sz="2600">
                <a:solidFill>
                  <a:schemeClr val="bg1"/>
                </a:solidFill>
              </a:defRPr>
            </a:lvl1pPr>
          </a:lstStyle>
          <a:p>
            <a:r>
              <a:rPr lang="zh-CN" altLang="en-US"/>
              <a:t>单击此处编辑母版标题样式</a:t>
            </a:r>
            <a:endParaRPr lang="zh-CN" dirty="0"/>
          </a:p>
        </p:txBody>
      </p:sp>
      <p:sp>
        <p:nvSpPr>
          <p:cNvPr id="4" name="文本占位符 3"/>
          <p:cNvSpPr>
            <a:spLocks noGrp="1"/>
          </p:cNvSpPr>
          <p:nvPr>
            <p:ph type="body" sz="half" idx="2"/>
          </p:nvPr>
        </p:nvSpPr>
        <p:spPr>
          <a:xfrm>
            <a:off x="7909560" y="2999232"/>
            <a:ext cx="3657600" cy="2286000"/>
          </a:xfrm>
        </p:spPr>
        <p:txBody>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0"/>
            <a:ext cx="12192002" cy="6858000"/>
            <a:chOff x="-1" y="0"/>
            <a:chExt cx="12192002" cy="6858000"/>
          </a:xfrm>
        </p:grpSpPr>
        <p:cxnSp>
          <p:nvCxnSpPr>
            <p:cNvPr id="97" name="直线连接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线连接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线连接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线连接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线连接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线连接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线连接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线连接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线连接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线连接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线连接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线连接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线连接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线连接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线连接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线连接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线连接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线连接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线连接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线连接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线连接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线连接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线连接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线连接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线连接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线连接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线连接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线连接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线连接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线连接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线连接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线连接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线连接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线连接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线连接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线连接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线连接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线连接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线连接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线连接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线连接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线连接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线连接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线连接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B51B2453-8663-4C69-AF73-9FD7B1DEC5D0}" type="datetime1">
              <a:rPr lang="en-US" altLang="zh-CN" smtClean="0"/>
              <a:pPr/>
              <a:t>10/12/2017</a:t>
            </a:fld>
            <a:endParaRPr lang="zh-CN" altLang="en-US" dirty="0"/>
          </a:p>
        </p:txBody>
      </p: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latinLnBrk="0">
              <a:defRPr lang="zh-CN" sz="800">
                <a:solidFill>
                  <a:schemeClr val="tx1">
                    <a:lumMod val="50000"/>
                    <a:lumOff val="50000"/>
                  </a:schemeClr>
                </a:solidFill>
                <a:ea typeface="Microsoft YaHei U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E31375A4-56A4-47D6-9801-1991572033F7}" type="slidenum">
              <a:rPr lang="en-US" altLang="zh-CN" smtClean="0"/>
              <a:pPr/>
              <a:t>‹#›</a:t>
            </a:fld>
            <a:endParaRPr lang="en-US" altLang="zh-CN" dirty="0"/>
          </a:p>
        </p:txBody>
      </p:sp>
      <p:cxnSp>
        <p:nvCxnSpPr>
          <p:cNvPr id="148" name="直线连接线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CN" sz="3200" b="1" kern="1200">
          <a:solidFill>
            <a:schemeClr val="accent1"/>
          </a:solidFill>
          <a:latin typeface="+mj-lt"/>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9466" y="2820389"/>
            <a:ext cx="9604310" cy="1225327"/>
          </a:xfrm>
        </p:spPr>
        <p:txBody>
          <a:bodyPr/>
          <a:lstStyle/>
          <a:p>
            <a:r>
              <a:rPr lang="en-US" altLang="zh-CN" dirty="0"/>
              <a:t>UML</a:t>
            </a:r>
            <a:r>
              <a:rPr lang="zh-CN" altLang="en-US" dirty="0"/>
              <a:t>建模基础</a:t>
            </a:r>
            <a:endParaRPr lang="zh-CN" dirty="0"/>
          </a:p>
        </p:txBody>
      </p:sp>
      <p:sp>
        <p:nvSpPr>
          <p:cNvPr id="3" name="副标题 2"/>
          <p:cNvSpPr>
            <a:spLocks noGrp="1"/>
          </p:cNvSpPr>
          <p:nvPr>
            <p:ph type="subTitle" idx="1"/>
          </p:nvPr>
        </p:nvSpPr>
        <p:spPr/>
        <p:txBody>
          <a:bodyPr/>
          <a:lstStyle/>
          <a:p>
            <a:r>
              <a:rPr lang="en-US" altLang="zh-CN" dirty="0"/>
              <a:t>2017</a:t>
            </a:r>
            <a:r>
              <a:rPr lang="zh-CN" altLang="en-US" dirty="0"/>
              <a:t>年</a:t>
            </a:r>
            <a:r>
              <a:rPr lang="en-US" altLang="zh-CN" dirty="0"/>
              <a:t>10</a:t>
            </a:r>
            <a:r>
              <a:rPr lang="zh-CN" altLang="en-US" dirty="0"/>
              <a:t>月</a:t>
            </a:r>
            <a:endParaRPr lang="zh-CN"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en-US" dirty="0"/>
              <a:t>、</a:t>
            </a:r>
            <a:r>
              <a:rPr lang="en-US" altLang="zh-CN" dirty="0"/>
              <a:t>UML</a:t>
            </a:r>
            <a:r>
              <a:rPr lang="zh-CN" altLang="en-US" dirty="0"/>
              <a:t>图</a:t>
            </a:r>
            <a:endParaRPr lang="zh-CN" dirty="0"/>
          </a:p>
        </p:txBody>
      </p:sp>
      <p:sp>
        <p:nvSpPr>
          <p:cNvPr id="3" name="内容占位符 2"/>
          <p:cNvSpPr>
            <a:spLocks noGrp="1"/>
          </p:cNvSpPr>
          <p:nvPr>
            <p:ph sz="half" idx="1"/>
          </p:nvPr>
        </p:nvSpPr>
        <p:spPr/>
        <p:txBody>
          <a:bodyPr/>
          <a:lstStyle/>
          <a:p>
            <a:pPr marL="0" lvl="0" indent="0">
              <a:buNone/>
            </a:pPr>
            <a:r>
              <a:rPr lang="zh-CN" altLang="en-US" b="1" dirty="0"/>
              <a:t>（一）</a:t>
            </a:r>
            <a:r>
              <a:rPr lang="zh-CN" altLang="zh-CN" b="1" dirty="0"/>
              <a:t>结构型（</a:t>
            </a:r>
            <a:r>
              <a:rPr lang="en-US" altLang="zh-CN" b="1" dirty="0"/>
              <a:t>Structure Diagram</a:t>
            </a:r>
            <a:r>
              <a:rPr lang="zh-CN" altLang="zh-CN" b="1" dirty="0"/>
              <a:t>）</a:t>
            </a:r>
            <a:endParaRPr lang="zh-CN" altLang="zh-CN" dirty="0"/>
          </a:p>
          <a:p>
            <a:pPr lvl="0"/>
            <a:r>
              <a:rPr lang="zh-CN" altLang="zh-CN" dirty="0"/>
              <a:t>类图（</a:t>
            </a:r>
            <a:r>
              <a:rPr lang="en-US" altLang="zh-CN" dirty="0"/>
              <a:t>Class Diagram</a:t>
            </a:r>
            <a:r>
              <a:rPr lang="zh-CN" altLang="zh-CN" dirty="0"/>
              <a:t>）</a:t>
            </a:r>
          </a:p>
          <a:p>
            <a:pPr lvl="0"/>
            <a:r>
              <a:rPr lang="zh-CN" altLang="zh-CN" dirty="0"/>
              <a:t>对象图（</a:t>
            </a:r>
            <a:r>
              <a:rPr lang="en-US" altLang="zh-CN" dirty="0"/>
              <a:t>Object Diagram</a:t>
            </a:r>
            <a:r>
              <a:rPr lang="zh-CN" altLang="zh-CN" dirty="0"/>
              <a:t>）</a:t>
            </a:r>
          </a:p>
          <a:p>
            <a:pPr lvl="0"/>
            <a:r>
              <a:rPr lang="zh-CN" altLang="zh-CN" dirty="0"/>
              <a:t>构件图（</a:t>
            </a:r>
            <a:r>
              <a:rPr lang="en-US" altLang="zh-CN" dirty="0"/>
              <a:t>Component Diagram</a:t>
            </a:r>
            <a:r>
              <a:rPr lang="zh-CN" altLang="zh-CN" dirty="0"/>
              <a:t>）</a:t>
            </a:r>
          </a:p>
          <a:p>
            <a:pPr lvl="0"/>
            <a:r>
              <a:rPr lang="zh-CN" altLang="zh-CN" dirty="0"/>
              <a:t>部署图（</a:t>
            </a:r>
            <a:r>
              <a:rPr lang="en-US" altLang="zh-CN" dirty="0"/>
              <a:t>Deployment Diagram</a:t>
            </a:r>
            <a:r>
              <a:rPr lang="zh-CN" altLang="zh-CN" dirty="0"/>
              <a:t>）</a:t>
            </a:r>
          </a:p>
          <a:p>
            <a:pPr lvl="0"/>
            <a:r>
              <a:rPr lang="zh-CN" altLang="zh-CN" dirty="0"/>
              <a:t>包图（</a:t>
            </a:r>
            <a:r>
              <a:rPr lang="en-US" altLang="zh-CN" dirty="0"/>
              <a:t>Package Diagram</a:t>
            </a:r>
            <a:r>
              <a:rPr lang="zh-CN" altLang="zh-CN" dirty="0"/>
              <a:t>）</a:t>
            </a:r>
          </a:p>
          <a:p>
            <a:pPr marL="0" indent="0">
              <a:buNone/>
            </a:pPr>
            <a:endParaRPr lang="zh-CN" dirty="0"/>
          </a:p>
        </p:txBody>
      </p:sp>
      <p:sp>
        <p:nvSpPr>
          <p:cNvPr id="6" name="内容占位符 5">
            <a:extLst>
              <a:ext uri="{FF2B5EF4-FFF2-40B4-BE49-F238E27FC236}">
                <a16:creationId xmlns:a16="http://schemas.microsoft.com/office/drawing/2014/main" id="{704D7F0E-04E7-4A25-B8FA-25E9B69C2877}"/>
              </a:ext>
            </a:extLst>
          </p:cNvPr>
          <p:cNvSpPr>
            <a:spLocks noGrp="1"/>
          </p:cNvSpPr>
          <p:nvPr>
            <p:ph sz="half" idx="2"/>
          </p:nvPr>
        </p:nvSpPr>
        <p:spPr/>
        <p:txBody>
          <a:bodyPr/>
          <a:lstStyle/>
          <a:p>
            <a:pPr marL="0" lvl="0" indent="0">
              <a:buNone/>
            </a:pPr>
            <a:r>
              <a:rPr lang="zh-CN" altLang="en-US" b="1" dirty="0"/>
              <a:t>（二）</a:t>
            </a:r>
            <a:r>
              <a:rPr lang="zh-CN" altLang="zh-CN" b="1" dirty="0"/>
              <a:t>行为型（</a:t>
            </a:r>
            <a:r>
              <a:rPr lang="en-US" altLang="zh-CN" b="1" dirty="0"/>
              <a:t>Behavior Diagram</a:t>
            </a:r>
            <a:r>
              <a:rPr lang="zh-CN" altLang="zh-CN" b="1" dirty="0"/>
              <a:t>）</a:t>
            </a:r>
            <a:endParaRPr lang="zh-CN" altLang="zh-CN" dirty="0"/>
          </a:p>
          <a:p>
            <a:pPr lvl="1"/>
            <a:r>
              <a:rPr lang="zh-CN" altLang="zh-CN" dirty="0"/>
              <a:t>活动图（</a:t>
            </a:r>
            <a:r>
              <a:rPr lang="en-US" altLang="zh-CN" dirty="0"/>
              <a:t>Activity Diagram</a:t>
            </a:r>
            <a:r>
              <a:rPr lang="zh-CN" altLang="zh-CN" dirty="0"/>
              <a:t>）</a:t>
            </a:r>
          </a:p>
          <a:p>
            <a:pPr lvl="1"/>
            <a:r>
              <a:rPr lang="zh-CN" altLang="zh-CN" dirty="0"/>
              <a:t>状态机图（</a:t>
            </a:r>
            <a:r>
              <a:rPr lang="en-US" altLang="zh-CN" dirty="0"/>
              <a:t>State  Machine Diagram</a:t>
            </a:r>
            <a:r>
              <a:rPr lang="zh-CN" altLang="zh-CN" dirty="0"/>
              <a:t>）</a:t>
            </a:r>
          </a:p>
          <a:p>
            <a:pPr lvl="1"/>
            <a:r>
              <a:rPr lang="zh-CN" altLang="zh-CN" dirty="0"/>
              <a:t>顺序图（</a:t>
            </a:r>
            <a:r>
              <a:rPr lang="en-US" altLang="zh-CN" dirty="0"/>
              <a:t>Sequence Diagram</a:t>
            </a:r>
            <a:r>
              <a:rPr lang="zh-CN" altLang="zh-CN" dirty="0"/>
              <a:t>）</a:t>
            </a:r>
          </a:p>
          <a:p>
            <a:pPr lvl="1"/>
            <a:r>
              <a:rPr lang="zh-CN" altLang="zh-CN" dirty="0"/>
              <a:t>通信图（</a:t>
            </a:r>
            <a:r>
              <a:rPr lang="en-US" altLang="zh-CN" dirty="0"/>
              <a:t>Communication Diagram</a:t>
            </a:r>
            <a:r>
              <a:rPr lang="zh-CN" altLang="zh-CN" dirty="0"/>
              <a:t>）</a:t>
            </a:r>
          </a:p>
          <a:p>
            <a:pPr lvl="1"/>
            <a:r>
              <a:rPr lang="zh-CN" altLang="zh-CN" dirty="0"/>
              <a:t>用例图（</a:t>
            </a:r>
            <a:r>
              <a:rPr lang="en-US" altLang="zh-CN" dirty="0"/>
              <a:t>Use Case Diagram</a:t>
            </a:r>
            <a:r>
              <a:rPr lang="zh-CN" altLang="zh-CN" dirty="0"/>
              <a:t>）</a:t>
            </a:r>
          </a:p>
          <a:p>
            <a:pPr lvl="1"/>
            <a:r>
              <a:rPr lang="zh-CN" altLang="zh-CN" dirty="0"/>
              <a:t>时间图（</a:t>
            </a:r>
            <a:r>
              <a:rPr lang="en-US" altLang="zh-CN" dirty="0"/>
              <a:t>Timing Diagram</a:t>
            </a:r>
            <a:r>
              <a:rPr lang="zh-CN" altLang="zh-CN" dirty="0"/>
              <a:t>）</a:t>
            </a:r>
          </a:p>
          <a:p>
            <a:pPr marL="0" indent="0">
              <a:buNone/>
            </a:pPr>
            <a:endParaRPr lang="zh-CN" altLang="en-US"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1766E-14BC-44EF-BBB9-84652E737F23}"/>
              </a:ext>
            </a:extLst>
          </p:cNvPr>
          <p:cNvSpPr>
            <a:spLocks noGrp="1"/>
          </p:cNvSpPr>
          <p:nvPr>
            <p:ph type="title"/>
          </p:nvPr>
        </p:nvSpPr>
        <p:spPr/>
        <p:txBody>
          <a:bodyPr/>
          <a:lstStyle/>
          <a:p>
            <a:r>
              <a:rPr lang="en-US" altLang="zh-CN" dirty="0"/>
              <a:t>1.3	UML</a:t>
            </a:r>
            <a:r>
              <a:rPr lang="zh-CN" altLang="en-US" dirty="0"/>
              <a:t>绘图工具</a:t>
            </a:r>
          </a:p>
        </p:txBody>
      </p:sp>
      <p:sp>
        <p:nvSpPr>
          <p:cNvPr id="3" name="内容占位符 2">
            <a:extLst>
              <a:ext uri="{FF2B5EF4-FFF2-40B4-BE49-F238E27FC236}">
                <a16:creationId xmlns:a16="http://schemas.microsoft.com/office/drawing/2014/main" id="{5931618E-E004-427D-9886-4502EAB6AB98}"/>
              </a:ext>
            </a:extLst>
          </p:cNvPr>
          <p:cNvSpPr>
            <a:spLocks noGrp="1"/>
          </p:cNvSpPr>
          <p:nvPr>
            <p:ph sz="half" idx="1"/>
          </p:nvPr>
        </p:nvSpPr>
        <p:spPr/>
        <p:txBody>
          <a:bodyPr>
            <a:normAutofit fontScale="70000" lnSpcReduction="20000"/>
          </a:bodyPr>
          <a:lstStyle/>
          <a:p>
            <a:pPr lvl="0"/>
            <a:r>
              <a:rPr lang="en-US" altLang="zh-CN" dirty="0"/>
              <a:t>IBM Rational Rose</a:t>
            </a:r>
            <a:endParaRPr lang="zh-CN" altLang="zh-CN" dirty="0"/>
          </a:p>
          <a:p>
            <a:pPr lvl="0"/>
            <a:r>
              <a:rPr lang="en-US" altLang="zh-CN" dirty="0"/>
              <a:t>Microsoft Office Visio</a:t>
            </a:r>
            <a:endParaRPr lang="zh-CN" altLang="zh-CN" dirty="0"/>
          </a:p>
          <a:p>
            <a:pPr lvl="0"/>
            <a:r>
              <a:rPr lang="en-US" altLang="zh-CN" dirty="0"/>
              <a:t>Sybase </a:t>
            </a:r>
            <a:r>
              <a:rPr lang="en-US" altLang="zh-CN" dirty="0" err="1"/>
              <a:t>PowerDesigner</a:t>
            </a:r>
            <a:endParaRPr lang="zh-CN" altLang="zh-CN" dirty="0"/>
          </a:p>
          <a:p>
            <a:pPr lvl="0"/>
            <a:r>
              <a:rPr lang="en-US" altLang="zh-CN" dirty="0"/>
              <a:t>Enterprise Architect </a:t>
            </a:r>
            <a:endParaRPr lang="zh-CN" altLang="zh-CN" dirty="0"/>
          </a:p>
          <a:p>
            <a:pPr lvl="0"/>
            <a:r>
              <a:rPr lang="en-US" altLang="zh-CN" dirty="0"/>
              <a:t>Visual UML</a:t>
            </a:r>
            <a:endParaRPr lang="zh-CN" altLang="zh-CN" dirty="0"/>
          </a:p>
          <a:p>
            <a:pPr lvl="0"/>
            <a:r>
              <a:rPr lang="en-US" altLang="zh-CN" dirty="0"/>
              <a:t>Star UML</a:t>
            </a:r>
            <a:endParaRPr lang="zh-CN" altLang="zh-CN" dirty="0"/>
          </a:p>
          <a:p>
            <a:pPr lvl="0"/>
            <a:r>
              <a:rPr lang="en-US" altLang="zh-CN" dirty="0"/>
              <a:t>Argo UML</a:t>
            </a:r>
            <a:endParaRPr lang="zh-CN" altLang="zh-CN" dirty="0"/>
          </a:p>
          <a:p>
            <a:pPr lvl="0"/>
            <a:r>
              <a:rPr lang="en-US" altLang="zh-CN" dirty="0" err="1"/>
              <a:t>UMLet</a:t>
            </a:r>
            <a:endParaRPr lang="zh-CN" altLang="zh-CN" dirty="0"/>
          </a:p>
          <a:p>
            <a:pPr lvl="0"/>
            <a:r>
              <a:rPr lang="en-US" altLang="zh-CN" dirty="0"/>
              <a:t>JUDE</a:t>
            </a:r>
            <a:endParaRPr lang="zh-CN" altLang="zh-CN" dirty="0"/>
          </a:p>
          <a:p>
            <a:pPr lvl="0"/>
            <a:r>
              <a:rPr lang="en-US" altLang="zh-CN" dirty="0" err="1"/>
              <a:t>BOUml</a:t>
            </a:r>
            <a:endParaRPr lang="zh-CN" altLang="zh-CN" dirty="0"/>
          </a:p>
          <a:p>
            <a:pPr marL="0" indent="0">
              <a:buNone/>
            </a:pPr>
            <a:endParaRPr lang="zh-CN" altLang="en-US" dirty="0"/>
          </a:p>
        </p:txBody>
      </p:sp>
    </p:spTree>
    <p:extLst>
      <p:ext uri="{BB962C8B-B14F-4D97-AF65-F5344CB8AC3E}">
        <p14:creationId xmlns:p14="http://schemas.microsoft.com/office/powerpoint/2010/main" val="372174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 </a:t>
            </a:r>
            <a:r>
              <a:rPr lang="en-US" altLang="zh-CN" dirty="0"/>
              <a:t>SmartArt </a:t>
            </a:r>
            <a:r>
              <a:rPr lang="zh-CN" altLang="en-US"/>
              <a:t>的标题和内容版式</a:t>
            </a:r>
            <a:endParaRPr lang="zh-CN" dirty="0"/>
          </a:p>
        </p:txBody>
      </p:sp>
      <p:graphicFrame>
        <p:nvGraphicFramePr>
          <p:cNvPr id="4" name="内容占位符 3" descr="流程箭头" title="SmartArt"/>
          <p:cNvGraphicFramePr>
            <a:graphicFrameLocks noGrp="1"/>
          </p:cNvGraphicFramePr>
          <p:nvPr>
            <p:ph idx="1"/>
            <p:extLst>
              <p:ext uri="{D42A27DB-BD31-4B8C-83A1-F6EECF244321}">
                <p14:modId xmlns:p14="http://schemas.microsoft.com/office/powerpoint/2010/main" val="408978376"/>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9500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sp>
        <p:nvSpPr>
          <p:cNvPr id="4" name="内容占位符 3"/>
          <p:cNvSpPr>
            <a:spLocks noGrp="1"/>
          </p:cNvSpPr>
          <p:nvPr>
            <p:ph sz="half" idx="2"/>
          </p:nvPr>
        </p:nvSpPr>
        <p:spPr/>
        <p:txBody>
          <a:bodyPr/>
          <a:lstStyle/>
          <a:p>
            <a:endParaRPr lang="zh-CN" altLang="en-US"/>
          </a:p>
        </p:txBody>
      </p:sp>
      <p:sp>
        <p:nvSpPr>
          <p:cNvPr id="5" name="文本占位符 4"/>
          <p:cNvSpPr>
            <a:spLocks noGrp="1"/>
          </p:cNvSpPr>
          <p:nvPr>
            <p:ph type="body" sz="quarter" idx="3"/>
          </p:nvPr>
        </p:nvSpPr>
        <p:spPr/>
        <p:txBody>
          <a:bodyPr/>
          <a:lstStyle/>
          <a:p>
            <a:endParaRPr lang="zh-CN" altLang="en-US"/>
          </a:p>
        </p:txBody>
      </p:sp>
      <p:sp>
        <p:nvSpPr>
          <p:cNvPr id="6" name="内容占位符 5"/>
          <p:cNvSpPr>
            <a:spLocks noGrp="1"/>
          </p:cNvSpPr>
          <p:nvPr>
            <p:ph sz="quarter" idx="4"/>
          </p:nvPr>
        </p:nvSpPr>
        <p:spPr/>
        <p:txBody>
          <a:bodyPr/>
          <a:lstStyle/>
          <a:p>
            <a:endParaRPr lang="zh-CN" altLang="en-US"/>
          </a:p>
        </p:txBody>
      </p:sp>
    </p:spTree>
    <p:extLst>
      <p:ext uri="{BB962C8B-B14F-4D97-AF65-F5344CB8AC3E}">
        <p14:creationId xmlns:p14="http://schemas.microsoft.com/office/powerpoint/2010/main" val="412665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3863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58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5536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p:cNvSpPr>
          <p:nvPr>
            <p:ph type="pic" idx="1"/>
          </p:nvPr>
        </p:nvSpPr>
        <p:spPr/>
      </p:sp>
      <p:sp>
        <p:nvSpPr>
          <p:cNvPr id="3" name="标题 2"/>
          <p:cNvSpPr>
            <a:spLocks noGrp="1"/>
          </p:cNvSpPr>
          <p:nvPr>
            <p:ph type="title"/>
          </p:nvPr>
        </p:nvSpPr>
        <p:spPr/>
        <p:txBody>
          <a:bodyPr/>
          <a:lstStyle/>
          <a:p>
            <a:endParaRPr lang="zh-CN" altLang="en-US" dirty="0"/>
          </a:p>
        </p:txBody>
      </p:sp>
      <p:sp>
        <p:nvSpPr>
          <p:cNvPr id="4" name="文本占位符 3"/>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283024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UML (Unified Modeling Language)</a:t>
            </a:r>
            <a:r>
              <a:rPr lang="zh-CN" altLang="zh-CN" dirty="0"/>
              <a:t>为面向对象软件设计提供统一的、标准的、可视化的建模语言。适用于描述以用例为驱动，以体系结构为中心的软件设计的全过程。</a:t>
            </a:r>
            <a:r>
              <a:rPr lang="en-US" altLang="zh-CN" dirty="0"/>
              <a:t>  </a:t>
            </a:r>
            <a:endParaRPr lang="zh-CN" altLang="zh-CN" dirty="0"/>
          </a:p>
          <a:p>
            <a:r>
              <a:rPr lang="en-US" altLang="zh-CN" dirty="0"/>
              <a:t>UML</a:t>
            </a:r>
            <a:r>
              <a:rPr lang="zh-CN" altLang="zh-CN" dirty="0"/>
              <a:t>的定义包括</a:t>
            </a:r>
            <a:r>
              <a:rPr lang="en-US" altLang="zh-CN" dirty="0"/>
              <a:t>UML</a:t>
            </a:r>
            <a:r>
              <a:rPr lang="zh-CN" altLang="zh-CN" dirty="0"/>
              <a:t>语义和</a:t>
            </a:r>
            <a:r>
              <a:rPr lang="en-US" altLang="zh-CN" dirty="0"/>
              <a:t>UML</a:t>
            </a:r>
            <a:r>
              <a:rPr lang="zh-CN" altLang="zh-CN" dirty="0"/>
              <a:t>表示法两个部分。 </a:t>
            </a:r>
          </a:p>
          <a:p>
            <a:r>
              <a:rPr lang="en-US" altLang="zh-CN" dirty="0"/>
              <a:t>UML</a:t>
            </a:r>
            <a:r>
              <a:rPr lang="zh-CN" altLang="zh-CN" dirty="0"/>
              <a:t>语义：</a:t>
            </a:r>
            <a:r>
              <a:rPr lang="en-US" altLang="zh-CN" dirty="0"/>
              <a:t>UML</a:t>
            </a:r>
            <a:r>
              <a:rPr lang="zh-CN" altLang="zh-CN" dirty="0"/>
              <a:t>对语义的描述使开发者能在语义上取得一致认识，消除了因人而异的表达方法所造成的影响。</a:t>
            </a:r>
          </a:p>
          <a:p>
            <a:r>
              <a:rPr lang="en-US" altLang="zh-CN" dirty="0"/>
              <a:t>UML</a:t>
            </a:r>
            <a:r>
              <a:rPr lang="zh-CN" altLang="zh-CN" dirty="0"/>
              <a:t>表示法：</a:t>
            </a:r>
            <a:r>
              <a:rPr lang="en-US" altLang="zh-CN" dirty="0"/>
              <a:t>UML</a:t>
            </a:r>
            <a:r>
              <a:rPr lang="zh-CN" altLang="zh-CN" dirty="0"/>
              <a:t>表示法定义</a:t>
            </a:r>
            <a:r>
              <a:rPr lang="en-US" altLang="zh-CN" dirty="0"/>
              <a:t>UML</a:t>
            </a:r>
            <a:r>
              <a:rPr lang="zh-CN" altLang="zh-CN" dirty="0"/>
              <a:t>符号的表示法，为开发者或开发工具使用这图形符号和文本语法为系统建模提供了标准。</a:t>
            </a:r>
          </a:p>
          <a:p>
            <a:pPr marL="0" indent="0">
              <a:buNone/>
            </a:pPr>
            <a:endParaRPr lang="zh-CN" dirty="0"/>
          </a:p>
        </p:txBody>
      </p:sp>
      <p:sp>
        <p:nvSpPr>
          <p:cNvPr id="5" name="标题 1">
            <a:extLst>
              <a:ext uri="{FF2B5EF4-FFF2-40B4-BE49-F238E27FC236}">
                <a16:creationId xmlns:a16="http://schemas.microsoft.com/office/drawing/2014/main" id="{024008C6-E4AD-408C-B796-AE8E8742092D}"/>
              </a:ext>
            </a:extLst>
          </p:cNvPr>
          <p:cNvSpPr txBox="1">
            <a:spLocks/>
          </p:cNvSpPr>
          <p:nvPr/>
        </p:nvSpPr>
        <p:spPr>
          <a:xfrm>
            <a:off x="1447800" y="656253"/>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sz="3200" b="1" kern="1200">
                <a:solidFill>
                  <a:schemeClr val="accent1"/>
                </a:solidFill>
                <a:latin typeface="+mj-lt"/>
                <a:ea typeface="Microsoft YaHei UI" panose="020B0503020204020204" pitchFamily="34" charset="-122"/>
                <a:cs typeface="+mj-cs"/>
              </a:defRPr>
            </a:lvl1pPr>
          </a:lstStyle>
          <a:p>
            <a:r>
              <a:rPr lang="en-US" altLang="zh-CN" dirty="0"/>
              <a:t>1.1</a:t>
            </a:r>
            <a:r>
              <a:rPr lang="zh-CN" altLang="en-US" dirty="0"/>
              <a:t>、</a:t>
            </a:r>
            <a:r>
              <a:rPr lang="en-US" altLang="zh-CN" dirty="0"/>
              <a:t>UML</a:t>
            </a:r>
            <a:r>
              <a:rPr lang="zh-CN" altLang="zh-CN" dirty="0"/>
              <a:t>简介</a:t>
            </a:r>
            <a:endParaRPr lang="zh-CN" alt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9544B-2504-4A22-95B1-B0D67957CB68}"/>
              </a:ext>
            </a:extLst>
          </p:cNvPr>
          <p:cNvSpPr>
            <a:spLocks noGrp="1"/>
          </p:cNvSpPr>
          <p:nvPr>
            <p:ph type="title"/>
          </p:nvPr>
        </p:nvSpPr>
        <p:spPr/>
        <p:txBody>
          <a:bodyPr/>
          <a:lstStyle/>
          <a:p>
            <a:r>
              <a:rPr lang="en-US" altLang="zh-CN" dirty="0"/>
              <a:t>1.2	UML</a:t>
            </a:r>
            <a:r>
              <a:rPr lang="zh-CN" altLang="en-US" dirty="0"/>
              <a:t>的构成</a:t>
            </a:r>
          </a:p>
        </p:txBody>
      </p:sp>
      <p:sp>
        <p:nvSpPr>
          <p:cNvPr id="3" name="内容占位符 2">
            <a:extLst>
              <a:ext uri="{FF2B5EF4-FFF2-40B4-BE49-F238E27FC236}">
                <a16:creationId xmlns:a16="http://schemas.microsoft.com/office/drawing/2014/main" id="{94441DF5-3702-4156-8AD3-3D42D2C05BE0}"/>
              </a:ext>
            </a:extLst>
          </p:cNvPr>
          <p:cNvSpPr>
            <a:spLocks noGrp="1"/>
          </p:cNvSpPr>
          <p:nvPr>
            <p:ph idx="1"/>
          </p:nvPr>
        </p:nvSpPr>
        <p:spPr/>
        <p:txBody>
          <a:bodyPr/>
          <a:lstStyle/>
          <a:p>
            <a:r>
              <a:rPr lang="zh-CN" altLang="zh-CN" dirty="0"/>
              <a:t>事物</a:t>
            </a:r>
            <a:r>
              <a:rPr lang="en-US" altLang="zh-CN" dirty="0"/>
              <a:t>(Things)</a:t>
            </a:r>
            <a:r>
              <a:rPr lang="zh-CN" altLang="zh-CN" dirty="0"/>
              <a:t>：</a:t>
            </a:r>
            <a:r>
              <a:rPr lang="en-US" altLang="zh-CN" dirty="0"/>
              <a:t>UML</a:t>
            </a:r>
            <a:r>
              <a:rPr lang="zh-CN" altLang="zh-CN" dirty="0"/>
              <a:t>模型中最基本的构成元素，是具有代表性的成分的抽象</a:t>
            </a:r>
          </a:p>
          <a:p>
            <a:r>
              <a:rPr lang="zh-CN" altLang="zh-CN" dirty="0"/>
              <a:t>关系</a:t>
            </a:r>
            <a:r>
              <a:rPr lang="en-US" altLang="zh-CN" dirty="0"/>
              <a:t>(Relationships)</a:t>
            </a:r>
            <a:r>
              <a:rPr lang="zh-CN" altLang="zh-CN" dirty="0"/>
              <a:t>：关系把事物紧密联系在一起</a:t>
            </a:r>
          </a:p>
          <a:p>
            <a:r>
              <a:rPr lang="zh-CN" altLang="zh-CN" dirty="0"/>
              <a:t>图</a:t>
            </a:r>
            <a:r>
              <a:rPr lang="en-US" altLang="zh-CN" dirty="0"/>
              <a:t>(Diagrams )</a:t>
            </a:r>
            <a:r>
              <a:rPr lang="zh-CN" altLang="zh-CN" dirty="0"/>
              <a:t>：图是事物和关系的可视化表示</a:t>
            </a:r>
          </a:p>
          <a:p>
            <a:endParaRPr lang="zh-CN" altLang="en-US" dirty="0"/>
          </a:p>
        </p:txBody>
      </p:sp>
    </p:spTree>
    <p:extLst>
      <p:ext uri="{BB962C8B-B14F-4D97-AF65-F5344CB8AC3E}">
        <p14:creationId xmlns:p14="http://schemas.microsoft.com/office/powerpoint/2010/main" val="349482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C1415-D6F4-498A-B1B9-BB70836765AD}"/>
              </a:ext>
            </a:extLst>
          </p:cNvPr>
          <p:cNvSpPr>
            <a:spLocks noGrp="1"/>
          </p:cNvSpPr>
          <p:nvPr>
            <p:ph type="title"/>
          </p:nvPr>
        </p:nvSpPr>
        <p:spPr/>
        <p:txBody>
          <a:bodyPr/>
          <a:lstStyle/>
          <a:p>
            <a:r>
              <a:rPr lang="en-US" altLang="zh-CN" dirty="0"/>
              <a:t>1.2.1	</a:t>
            </a:r>
            <a:r>
              <a:rPr lang="zh-CN" altLang="en-US" dirty="0"/>
              <a:t>、</a:t>
            </a:r>
            <a:r>
              <a:rPr lang="en-US" altLang="zh-CN" dirty="0"/>
              <a:t>UML</a:t>
            </a:r>
            <a:r>
              <a:rPr lang="zh-CN" altLang="en-US" dirty="0"/>
              <a:t>事物</a:t>
            </a:r>
          </a:p>
        </p:txBody>
      </p:sp>
      <p:sp>
        <p:nvSpPr>
          <p:cNvPr id="3" name="内容占位符 2">
            <a:extLst>
              <a:ext uri="{FF2B5EF4-FFF2-40B4-BE49-F238E27FC236}">
                <a16:creationId xmlns:a16="http://schemas.microsoft.com/office/drawing/2014/main" id="{DF524FFB-6918-41C1-BEC9-046E35287FB2}"/>
              </a:ext>
            </a:extLst>
          </p:cNvPr>
          <p:cNvSpPr>
            <a:spLocks noGrp="1"/>
          </p:cNvSpPr>
          <p:nvPr>
            <p:ph idx="1"/>
          </p:nvPr>
        </p:nvSpPr>
        <p:spPr/>
        <p:txBody>
          <a:bodyPr/>
          <a:lstStyle/>
          <a:p>
            <a:pPr marL="0" indent="0">
              <a:buNone/>
            </a:pPr>
            <a:r>
              <a:rPr lang="en-US" altLang="zh-CN" dirty="0"/>
              <a:t>UML</a:t>
            </a:r>
            <a:r>
              <a:rPr lang="zh-CN" altLang="zh-CN" dirty="0"/>
              <a:t>包含</a:t>
            </a:r>
            <a:r>
              <a:rPr lang="en-US" altLang="zh-CN" dirty="0"/>
              <a:t>4</a:t>
            </a:r>
            <a:r>
              <a:rPr lang="zh-CN" altLang="zh-CN" dirty="0"/>
              <a:t>种事物：构件事物、行为事物、分组事物、注释事物。</a:t>
            </a:r>
          </a:p>
          <a:p>
            <a:pPr marL="0" indent="0">
              <a:buNone/>
            </a:pPr>
            <a:endParaRPr lang="zh-CN" altLang="en-US" dirty="0"/>
          </a:p>
        </p:txBody>
      </p:sp>
    </p:spTree>
    <p:extLst>
      <p:ext uri="{BB962C8B-B14F-4D97-AF65-F5344CB8AC3E}">
        <p14:creationId xmlns:p14="http://schemas.microsoft.com/office/powerpoint/2010/main" val="140645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2A7F8-1F3A-4819-85EA-6ABEF4681D2F}"/>
              </a:ext>
            </a:extLst>
          </p:cNvPr>
          <p:cNvSpPr>
            <a:spLocks noGrp="1"/>
          </p:cNvSpPr>
          <p:nvPr>
            <p:ph type="title"/>
          </p:nvPr>
        </p:nvSpPr>
        <p:spPr/>
        <p:txBody>
          <a:bodyPr/>
          <a:lstStyle/>
          <a:p>
            <a:r>
              <a:rPr lang="en-US" altLang="zh-CN" dirty="0"/>
              <a:t>1.2.1</a:t>
            </a:r>
            <a:r>
              <a:rPr lang="zh-CN" altLang="en-US" dirty="0"/>
              <a:t>、</a:t>
            </a:r>
            <a:r>
              <a:rPr lang="en-US" altLang="zh-CN" dirty="0"/>
              <a:t>UML</a:t>
            </a:r>
            <a:r>
              <a:rPr lang="zh-CN" altLang="en-US" dirty="0"/>
              <a:t>事物</a:t>
            </a:r>
          </a:p>
        </p:txBody>
      </p:sp>
      <p:sp>
        <p:nvSpPr>
          <p:cNvPr id="3" name="内容占位符 2">
            <a:extLst>
              <a:ext uri="{FF2B5EF4-FFF2-40B4-BE49-F238E27FC236}">
                <a16:creationId xmlns:a16="http://schemas.microsoft.com/office/drawing/2014/main" id="{EE6CBDFC-F7A0-4D94-BB5D-B5C52531D71D}"/>
              </a:ext>
            </a:extLst>
          </p:cNvPr>
          <p:cNvSpPr>
            <a:spLocks noGrp="1"/>
          </p:cNvSpPr>
          <p:nvPr>
            <p:ph idx="1"/>
          </p:nvPr>
        </p:nvSpPr>
        <p:spPr/>
        <p:txBody>
          <a:bodyPr>
            <a:normAutofit lnSpcReduction="10000"/>
          </a:bodyPr>
          <a:lstStyle/>
          <a:p>
            <a:pPr marL="0" indent="0">
              <a:buNone/>
            </a:pPr>
            <a:r>
              <a:rPr lang="zh-CN" altLang="en-US" b="1" dirty="0"/>
              <a:t>（一）</a:t>
            </a:r>
            <a:r>
              <a:rPr lang="zh-CN" altLang="zh-CN" b="1" dirty="0"/>
              <a:t>构件事物：</a:t>
            </a:r>
            <a:r>
              <a:rPr lang="en-US" altLang="zh-CN" b="1" dirty="0"/>
              <a:t> UML</a:t>
            </a:r>
            <a:r>
              <a:rPr lang="zh-CN" altLang="zh-CN" b="1" dirty="0"/>
              <a:t>模型的静态部分，描述概念或物理元素</a:t>
            </a:r>
            <a:endParaRPr lang="zh-CN" altLang="zh-CN" dirty="0"/>
          </a:p>
          <a:p>
            <a:pPr lvl="0"/>
            <a:r>
              <a:rPr lang="zh-CN" altLang="zh-CN" dirty="0"/>
              <a:t>类：具有相同属性相同操作 相同关系相同语义的对象的描述</a:t>
            </a:r>
          </a:p>
          <a:p>
            <a:pPr lvl="0"/>
            <a:r>
              <a:rPr lang="zh-CN" altLang="zh-CN" dirty="0"/>
              <a:t>接口：描述元素的外部可见行为，即服务集合的定义说明</a:t>
            </a:r>
          </a:p>
          <a:p>
            <a:pPr lvl="0"/>
            <a:r>
              <a:rPr lang="zh-CN" altLang="zh-CN" dirty="0"/>
              <a:t>协作：描述了一组事物间的相互作用的集合</a:t>
            </a:r>
          </a:p>
          <a:p>
            <a:pPr lvl="0"/>
            <a:r>
              <a:rPr lang="zh-CN" altLang="zh-CN" dirty="0"/>
              <a:t>用例：代表一个系统或系统的一部分行为，是一组动作序列的集合</a:t>
            </a:r>
          </a:p>
          <a:p>
            <a:pPr lvl="0"/>
            <a:r>
              <a:rPr lang="zh-CN" altLang="zh-CN" dirty="0"/>
              <a:t>构件：系统中物理存在，可替换的部件</a:t>
            </a:r>
          </a:p>
          <a:p>
            <a:pPr lvl="0"/>
            <a:r>
              <a:rPr lang="zh-CN" altLang="zh-CN" dirty="0"/>
              <a:t>节点：运行时存在的物理元素</a:t>
            </a:r>
          </a:p>
          <a:p>
            <a:pPr marL="0" indent="0">
              <a:buNone/>
            </a:pPr>
            <a:r>
              <a:rPr lang="zh-CN" altLang="zh-CN" dirty="0"/>
              <a:t>另外，参与者、信号应用、文档库、页表等都是上述基本事物的变体</a:t>
            </a:r>
          </a:p>
          <a:p>
            <a:pPr marL="0" indent="0">
              <a:buNone/>
            </a:pPr>
            <a:endParaRPr lang="zh-CN" altLang="en-US" dirty="0"/>
          </a:p>
        </p:txBody>
      </p:sp>
    </p:spTree>
    <p:extLst>
      <p:ext uri="{BB962C8B-B14F-4D97-AF65-F5344CB8AC3E}">
        <p14:creationId xmlns:p14="http://schemas.microsoft.com/office/powerpoint/2010/main" val="6081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57570-BEE7-4795-938F-B830FDC4376D}"/>
              </a:ext>
            </a:extLst>
          </p:cNvPr>
          <p:cNvSpPr>
            <a:spLocks noGrp="1"/>
          </p:cNvSpPr>
          <p:nvPr>
            <p:ph type="title"/>
          </p:nvPr>
        </p:nvSpPr>
        <p:spPr/>
        <p:txBody>
          <a:bodyPr/>
          <a:lstStyle/>
          <a:p>
            <a:r>
              <a:rPr lang="en-US" altLang="zh-CN" dirty="0"/>
              <a:t>1.2.1</a:t>
            </a:r>
            <a:r>
              <a:rPr lang="zh-CN" altLang="en-US" dirty="0"/>
              <a:t>、</a:t>
            </a:r>
            <a:r>
              <a:rPr lang="en-US" altLang="zh-CN" dirty="0"/>
              <a:t>UML</a:t>
            </a:r>
            <a:r>
              <a:rPr lang="zh-CN" altLang="en-US" dirty="0"/>
              <a:t>事物</a:t>
            </a:r>
          </a:p>
        </p:txBody>
      </p:sp>
      <p:sp>
        <p:nvSpPr>
          <p:cNvPr id="3" name="内容占位符 2">
            <a:extLst>
              <a:ext uri="{FF2B5EF4-FFF2-40B4-BE49-F238E27FC236}">
                <a16:creationId xmlns:a16="http://schemas.microsoft.com/office/drawing/2014/main" id="{E22192DF-BF06-40CD-8F04-3A9B68FD66F5}"/>
              </a:ext>
            </a:extLst>
          </p:cNvPr>
          <p:cNvSpPr>
            <a:spLocks noGrp="1"/>
          </p:cNvSpPr>
          <p:nvPr>
            <p:ph idx="1"/>
          </p:nvPr>
        </p:nvSpPr>
        <p:spPr/>
        <p:txBody>
          <a:bodyPr/>
          <a:lstStyle/>
          <a:p>
            <a:pPr marL="0" lvl="0" indent="0">
              <a:buNone/>
            </a:pPr>
            <a:r>
              <a:rPr lang="zh-CN" altLang="en-US" b="1" dirty="0"/>
              <a:t>（二）</a:t>
            </a:r>
            <a:r>
              <a:rPr lang="zh-CN" altLang="zh-CN" b="1" dirty="0"/>
              <a:t>行为事物：</a:t>
            </a:r>
            <a:r>
              <a:rPr lang="en-US" altLang="zh-CN" b="1" dirty="0"/>
              <a:t>UML</a:t>
            </a:r>
            <a:r>
              <a:rPr lang="zh-CN" altLang="zh-CN" b="1" dirty="0"/>
              <a:t>模型图的动态部分，描述跨越空间和时间的行为</a:t>
            </a:r>
            <a:endParaRPr lang="zh-CN" altLang="zh-CN" dirty="0"/>
          </a:p>
          <a:p>
            <a:pPr lvl="0"/>
            <a:r>
              <a:rPr lang="zh-CN" altLang="zh-CN" dirty="0"/>
              <a:t>交互：实现某功能的一组构件事物之间的消息的集合，涉及消息、动作序列、链接</a:t>
            </a:r>
          </a:p>
          <a:p>
            <a:pPr lvl="0"/>
            <a:r>
              <a:rPr lang="zh-CN" altLang="zh-CN" dirty="0"/>
              <a:t>状态机：描述事物或交互在生命周期内响应事件所经历的状态序列</a:t>
            </a:r>
          </a:p>
          <a:p>
            <a:pPr marL="0" indent="0">
              <a:buNone/>
            </a:pPr>
            <a:endParaRPr lang="zh-CN" altLang="en-US" dirty="0"/>
          </a:p>
        </p:txBody>
      </p:sp>
    </p:spTree>
    <p:extLst>
      <p:ext uri="{BB962C8B-B14F-4D97-AF65-F5344CB8AC3E}">
        <p14:creationId xmlns:p14="http://schemas.microsoft.com/office/powerpoint/2010/main" val="127087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F4E0D-3A89-409C-B2CE-D29DD290A0C3}"/>
              </a:ext>
            </a:extLst>
          </p:cNvPr>
          <p:cNvSpPr>
            <a:spLocks noGrp="1"/>
          </p:cNvSpPr>
          <p:nvPr>
            <p:ph type="title"/>
          </p:nvPr>
        </p:nvSpPr>
        <p:spPr/>
        <p:txBody>
          <a:bodyPr/>
          <a:lstStyle/>
          <a:p>
            <a:r>
              <a:rPr lang="en-US" altLang="zh-CN" dirty="0"/>
              <a:t>1.2.1</a:t>
            </a:r>
            <a:r>
              <a:rPr lang="zh-CN" altLang="en-US" dirty="0"/>
              <a:t>、</a:t>
            </a:r>
            <a:r>
              <a:rPr lang="en-US" altLang="zh-CN" dirty="0"/>
              <a:t>UML</a:t>
            </a:r>
            <a:r>
              <a:rPr lang="zh-CN" altLang="en-US" dirty="0"/>
              <a:t>事物</a:t>
            </a:r>
          </a:p>
        </p:txBody>
      </p:sp>
      <p:sp>
        <p:nvSpPr>
          <p:cNvPr id="3" name="内容占位符 2">
            <a:extLst>
              <a:ext uri="{FF2B5EF4-FFF2-40B4-BE49-F238E27FC236}">
                <a16:creationId xmlns:a16="http://schemas.microsoft.com/office/drawing/2014/main" id="{C600B4D8-73F3-49E8-9D89-8C69E3F25E3C}"/>
              </a:ext>
            </a:extLst>
          </p:cNvPr>
          <p:cNvSpPr>
            <a:spLocks noGrp="1"/>
          </p:cNvSpPr>
          <p:nvPr>
            <p:ph idx="1"/>
          </p:nvPr>
        </p:nvSpPr>
        <p:spPr/>
        <p:txBody>
          <a:bodyPr/>
          <a:lstStyle/>
          <a:p>
            <a:pPr marL="0" indent="0">
              <a:buNone/>
            </a:pPr>
            <a:r>
              <a:rPr lang="zh-CN" altLang="en-US" b="1" dirty="0"/>
              <a:t>（三）</a:t>
            </a:r>
            <a:r>
              <a:rPr lang="zh-CN" altLang="zh-CN" b="1" dirty="0"/>
              <a:t>分组事物：</a:t>
            </a:r>
            <a:r>
              <a:rPr lang="en-US" altLang="zh-CN" b="1" dirty="0"/>
              <a:t> UML</a:t>
            </a:r>
            <a:r>
              <a:rPr lang="zh-CN" altLang="zh-CN" b="1" dirty="0"/>
              <a:t>模型图的组织部分，描述事物的组织结构</a:t>
            </a:r>
            <a:endParaRPr lang="zh-CN" altLang="zh-CN" dirty="0"/>
          </a:p>
          <a:p>
            <a:pPr marL="0" indent="0">
              <a:buNone/>
            </a:pPr>
            <a:r>
              <a:rPr lang="zh-CN" altLang="zh-CN" dirty="0"/>
              <a:t>包： 把元素组织成组的机制</a:t>
            </a:r>
          </a:p>
          <a:p>
            <a:pPr marL="0" indent="0">
              <a:buNone/>
            </a:pPr>
            <a:endParaRPr lang="zh-CN" altLang="en-US" dirty="0"/>
          </a:p>
        </p:txBody>
      </p:sp>
    </p:spTree>
    <p:extLst>
      <p:ext uri="{BB962C8B-B14F-4D97-AF65-F5344CB8AC3E}">
        <p14:creationId xmlns:p14="http://schemas.microsoft.com/office/powerpoint/2010/main" val="76823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DD87E-C47D-4B90-9EDE-FD5AC3262A7C}"/>
              </a:ext>
            </a:extLst>
          </p:cNvPr>
          <p:cNvSpPr>
            <a:spLocks noGrp="1"/>
          </p:cNvSpPr>
          <p:nvPr>
            <p:ph type="title"/>
          </p:nvPr>
        </p:nvSpPr>
        <p:spPr/>
        <p:txBody>
          <a:bodyPr/>
          <a:lstStyle/>
          <a:p>
            <a:r>
              <a:rPr lang="en-US" altLang="zh-CN" dirty="0"/>
              <a:t>1.2.1</a:t>
            </a:r>
            <a:r>
              <a:rPr lang="zh-CN" altLang="en-US" dirty="0"/>
              <a:t>、</a:t>
            </a:r>
            <a:r>
              <a:rPr lang="en-US" altLang="zh-CN" dirty="0"/>
              <a:t>UML</a:t>
            </a:r>
            <a:r>
              <a:rPr lang="zh-CN" altLang="en-US" dirty="0"/>
              <a:t>事物</a:t>
            </a:r>
          </a:p>
        </p:txBody>
      </p:sp>
      <p:sp>
        <p:nvSpPr>
          <p:cNvPr id="3" name="内容占位符 2">
            <a:extLst>
              <a:ext uri="{FF2B5EF4-FFF2-40B4-BE49-F238E27FC236}">
                <a16:creationId xmlns:a16="http://schemas.microsoft.com/office/drawing/2014/main" id="{4DDA5220-F01A-439D-A318-283276E11FB3}"/>
              </a:ext>
            </a:extLst>
          </p:cNvPr>
          <p:cNvSpPr>
            <a:spLocks noGrp="1"/>
          </p:cNvSpPr>
          <p:nvPr>
            <p:ph idx="1"/>
          </p:nvPr>
        </p:nvSpPr>
        <p:spPr/>
        <p:txBody>
          <a:bodyPr/>
          <a:lstStyle/>
          <a:p>
            <a:pPr marL="0" indent="0">
              <a:buNone/>
            </a:pPr>
            <a:r>
              <a:rPr lang="zh-CN" altLang="en-US" b="1" dirty="0"/>
              <a:t>（四）</a:t>
            </a:r>
            <a:r>
              <a:rPr lang="zh-CN" altLang="zh-CN" b="1" dirty="0"/>
              <a:t>注释事物：</a:t>
            </a:r>
            <a:r>
              <a:rPr lang="en-US" altLang="zh-CN" b="1" dirty="0"/>
              <a:t> UML</a:t>
            </a:r>
            <a:r>
              <a:rPr lang="zh-CN" altLang="zh-CN" b="1" dirty="0"/>
              <a:t>模型的解释部分，用来对模型中的元素进行说明，解释</a:t>
            </a:r>
            <a:endParaRPr lang="en-US" altLang="zh-CN" b="1" dirty="0"/>
          </a:p>
          <a:p>
            <a:pPr marL="0" indent="0">
              <a:buNone/>
            </a:pPr>
            <a:endParaRPr lang="zh-CN" altLang="zh-CN" dirty="0"/>
          </a:p>
          <a:p>
            <a:r>
              <a:rPr lang="zh-CN" altLang="zh-CN" dirty="0"/>
              <a:t>注解 ：对元素进行约束或解释的简单符号</a:t>
            </a:r>
          </a:p>
          <a:p>
            <a:endParaRPr lang="zh-CN" altLang="en-US" dirty="0"/>
          </a:p>
        </p:txBody>
      </p:sp>
    </p:spTree>
    <p:extLst>
      <p:ext uri="{BB962C8B-B14F-4D97-AF65-F5344CB8AC3E}">
        <p14:creationId xmlns:p14="http://schemas.microsoft.com/office/powerpoint/2010/main" val="174481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a:t>
            </a:r>
            <a:r>
              <a:rPr lang="zh-CN" altLang="en-US" dirty="0"/>
              <a:t>、</a:t>
            </a:r>
            <a:r>
              <a:rPr lang="en-US" altLang="zh-CN" dirty="0"/>
              <a:t>UML</a:t>
            </a:r>
            <a:r>
              <a:rPr lang="zh-CN" altLang="en-US" dirty="0"/>
              <a:t>关系</a:t>
            </a:r>
            <a:endParaRPr lang="zh-CN" dirty="0"/>
          </a:p>
        </p:txBody>
      </p:sp>
      <p:sp>
        <p:nvSpPr>
          <p:cNvPr id="3" name="内容占位符 2">
            <a:extLst>
              <a:ext uri="{FF2B5EF4-FFF2-40B4-BE49-F238E27FC236}">
                <a16:creationId xmlns:a16="http://schemas.microsoft.com/office/drawing/2014/main" id="{BD674741-4F9A-4A9B-B52B-D15DDD73F238}"/>
              </a:ext>
            </a:extLst>
          </p:cNvPr>
          <p:cNvSpPr>
            <a:spLocks noGrp="1"/>
          </p:cNvSpPr>
          <p:nvPr>
            <p:ph idx="1"/>
          </p:nvPr>
        </p:nvSpPr>
        <p:spPr>
          <a:xfrm>
            <a:off x="1295400" y="1981202"/>
            <a:ext cx="10039350" cy="4000498"/>
          </a:xfrm>
        </p:spPr>
        <p:txBody>
          <a:bodyPr>
            <a:normAutofit fontScale="92500" lnSpcReduction="20000"/>
          </a:bodyPr>
          <a:lstStyle/>
          <a:p>
            <a:pPr lvl="0"/>
            <a:r>
              <a:rPr lang="zh-CN" altLang="zh-CN" b="1" dirty="0"/>
              <a:t>依赖</a:t>
            </a:r>
            <a:endParaRPr lang="zh-CN" altLang="zh-CN" dirty="0"/>
          </a:p>
          <a:p>
            <a:pPr marL="0" indent="0">
              <a:buNone/>
            </a:pPr>
            <a:r>
              <a:rPr lang="zh-CN" altLang="zh-CN" dirty="0"/>
              <a:t>依赖</a:t>
            </a:r>
            <a:r>
              <a:rPr lang="en-US" altLang="zh-CN" dirty="0"/>
              <a:t>(dependency)</a:t>
            </a:r>
            <a:r>
              <a:rPr lang="zh-CN" altLang="zh-CN" dirty="0"/>
              <a:t>是两个事物之间的语义关系，其中一个事物</a:t>
            </a:r>
            <a:r>
              <a:rPr lang="en-US" altLang="zh-CN" dirty="0"/>
              <a:t>(</a:t>
            </a:r>
            <a:r>
              <a:rPr lang="zh-CN" altLang="zh-CN" dirty="0"/>
              <a:t>独立事物</a:t>
            </a:r>
            <a:r>
              <a:rPr lang="en-US" altLang="zh-CN" dirty="0"/>
              <a:t>)</a:t>
            </a:r>
            <a:r>
              <a:rPr lang="zh-CN" altLang="zh-CN" dirty="0"/>
              <a:t>发生变化，会影响到另一个事物</a:t>
            </a:r>
            <a:r>
              <a:rPr lang="en-US" altLang="zh-CN" dirty="0"/>
              <a:t>(</a:t>
            </a:r>
            <a:r>
              <a:rPr lang="zh-CN" altLang="zh-CN" dirty="0"/>
              <a:t>依赖事物</a:t>
            </a:r>
            <a:r>
              <a:rPr lang="en-US" altLang="zh-CN" dirty="0"/>
              <a:t>)</a:t>
            </a:r>
            <a:r>
              <a:rPr lang="zh-CN" altLang="zh-CN" dirty="0"/>
              <a:t>的语义</a:t>
            </a:r>
          </a:p>
          <a:p>
            <a:pPr lvl="0"/>
            <a:r>
              <a:rPr lang="zh-CN" altLang="zh-CN" b="1" dirty="0"/>
              <a:t>关联</a:t>
            </a:r>
            <a:endParaRPr lang="zh-CN" altLang="zh-CN" dirty="0"/>
          </a:p>
          <a:p>
            <a:pPr marL="0" indent="0">
              <a:buNone/>
            </a:pPr>
            <a:r>
              <a:rPr lang="zh-CN" altLang="zh-CN" dirty="0"/>
              <a:t>关联</a:t>
            </a:r>
            <a:r>
              <a:rPr lang="en-US" altLang="zh-CN" dirty="0"/>
              <a:t>(association)</a:t>
            </a:r>
            <a:r>
              <a:rPr lang="zh-CN" altLang="zh-CN" dirty="0"/>
              <a:t>是一种结构关系，它指明一个事物的对象与另一个事物的对象间的联系。</a:t>
            </a:r>
          </a:p>
          <a:p>
            <a:pPr lvl="0"/>
            <a:r>
              <a:rPr lang="zh-CN" altLang="zh-CN" b="1" dirty="0"/>
              <a:t>泛化</a:t>
            </a:r>
            <a:endParaRPr lang="zh-CN" altLang="zh-CN" dirty="0"/>
          </a:p>
          <a:p>
            <a:pPr marL="0" indent="0">
              <a:buNone/>
            </a:pPr>
            <a:r>
              <a:rPr lang="zh-CN" altLang="zh-CN" dirty="0"/>
              <a:t>泛化</a:t>
            </a:r>
            <a:r>
              <a:rPr lang="en-US" altLang="zh-CN" dirty="0"/>
              <a:t>(generalization)</a:t>
            </a:r>
            <a:r>
              <a:rPr lang="zh-CN" altLang="zh-CN" dirty="0"/>
              <a:t>是一种特殊</a:t>
            </a:r>
            <a:r>
              <a:rPr lang="en-US" altLang="zh-CN" dirty="0"/>
              <a:t>/</a:t>
            </a:r>
            <a:r>
              <a:rPr lang="zh-CN" altLang="zh-CN" dirty="0"/>
              <a:t>一般的关系。也可以看作是常说的继承关系</a:t>
            </a:r>
          </a:p>
          <a:p>
            <a:pPr lvl="0"/>
            <a:r>
              <a:rPr lang="zh-CN" altLang="zh-CN" b="1" dirty="0"/>
              <a:t>实现</a:t>
            </a:r>
            <a:endParaRPr lang="zh-CN" altLang="zh-CN" dirty="0"/>
          </a:p>
          <a:p>
            <a:pPr marL="0" indent="0">
              <a:buNone/>
            </a:pPr>
            <a:r>
              <a:rPr lang="zh-CN" altLang="zh-CN" dirty="0"/>
              <a:t>实现</a:t>
            </a:r>
            <a:r>
              <a:rPr lang="en-US" altLang="zh-CN" dirty="0"/>
              <a:t>(realization)</a:t>
            </a:r>
            <a:r>
              <a:rPr lang="zh-CN" altLang="zh-CN" dirty="0"/>
              <a:t>是类元之间的语义关系，其中的一个类元指定了由另一个类元保证执行的契约</a:t>
            </a:r>
          </a:p>
          <a:p>
            <a:pPr marL="0" indent="0">
              <a:buNone/>
            </a:pPr>
            <a:endParaRPr lang="zh-CN" altLang="en-US"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菱形网格演示文稿（宽屏）</Template>
  <TotalTime>0</TotalTime>
  <Words>691</Words>
  <Application>Microsoft Office PowerPoint</Application>
  <PresentationFormat>宽屏</PresentationFormat>
  <Paragraphs>75</Paragraphs>
  <Slides>18</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18</vt:i4>
      </vt:variant>
    </vt:vector>
  </HeadingPairs>
  <TitlesOfParts>
    <vt:vector size="21" baseType="lpstr">
      <vt:lpstr>Microsoft YaHei UI</vt:lpstr>
      <vt:lpstr>Arial</vt:lpstr>
      <vt:lpstr>Diamond Grid 16x9</vt:lpstr>
      <vt:lpstr>UML建模基础</vt:lpstr>
      <vt:lpstr>PowerPoint 演示文稿</vt:lpstr>
      <vt:lpstr>1.2 UML的构成</vt:lpstr>
      <vt:lpstr>1.2.1 、UML事物</vt:lpstr>
      <vt:lpstr>1.2.1、UML事物</vt:lpstr>
      <vt:lpstr>1.2.1、UML事物</vt:lpstr>
      <vt:lpstr>1.2.1、UML事物</vt:lpstr>
      <vt:lpstr>1.2.1、UML事物</vt:lpstr>
      <vt:lpstr>1.2.2 、UML关系</vt:lpstr>
      <vt:lpstr>1.2.3 、UML图</vt:lpstr>
      <vt:lpstr>1.3 UML绘图工具</vt:lpstr>
      <vt:lpstr>带有 SmartArt 的标题和内容版式</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2017-10-12T07:07:45Z</dcterms:created>
  <dcterms:modified xsi:type="dcterms:W3CDTF">2017-10-12T07:53:48Z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