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73B86-B4CB-43DC-A180-A96432B0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B0F679-6954-4210-8653-C248A75E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B4B6B-928A-4A25-9F55-5D10007E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9BEC3-D494-4F35-B0C1-BD920624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E78C-D487-4B25-81CA-D2A6CE62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3A83-077C-404A-AA08-A516D3E6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9B0E8-F00A-40B1-B5CB-0DD2DD93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6F02F-2E02-4503-B7C2-F492052B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6161D-C3F5-4C28-A610-8581241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ED723-5751-4E05-BE48-F9C33BD0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B68271-B360-40E5-8523-4904CB1DB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BBD66-2756-423B-9817-BE9F3A02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0D7E9-3059-49A5-8D25-98C116AE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CD242-8DC2-4B5B-B9DC-FD3F3E97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E3F39-0019-4E0F-A32C-CFA0A32A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F739-C6FD-432B-869D-CC5142AE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09F89-A177-4C44-B315-1D05EC5D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EA195-8BAF-4AF3-A4B6-6F606839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7F0BD-A40B-466E-8434-520F6095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4B113-A318-4F4E-A979-2FC5B84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89B2-FA32-4F7C-A729-69CBB16C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F8611-5D48-42CC-8BCC-D20F1DBD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1FF16-7671-495C-83ED-5D63A152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C0BB-2C5B-4821-A4D5-74277255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88C13-73D1-4E0B-9086-0C8505E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4FB8-2E16-4338-8DA5-7D02C1F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14D6E-031D-4EF2-ACE8-44739708E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94ECE-BAEA-4A34-81C6-C0ADC4B6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48F64-0026-489E-BC93-C8CAC6DC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E80FE-F995-4A97-BBCE-F492FC53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524AF-618C-4842-9EA9-7DD658A1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E2CB-A97A-4D65-9314-4E9C2E42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2011E-A83C-44E3-8523-3F1E78F5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EAB78-957C-4DFF-AB85-9A29DE8B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CEC5F-E79D-4A0E-95DE-D649857E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E5286-89E7-4040-8D56-9A2EDEE14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4BF84-DFBD-4CB1-A25C-FF56B4F6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1175C-3943-4306-95F4-EF1993D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89D50-77FD-4167-BB89-61457819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ED8D1-6E24-4BA1-B28B-5B5A6173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27E76B-AF42-4EC9-B4C8-C9886945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314159-2AEB-46A9-A165-3F3849A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F181A-3BA4-4232-95B0-95BCF6F8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1E714-589B-4230-B414-81E0DEB4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BB523-077B-43D1-837A-C7168682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BD250-CA02-4978-BCBD-3D2B8FB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60AB-9491-489B-9715-D4A21913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39F63-04F6-49EB-A688-7A60466E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92471-CFA1-44D9-9A62-86CB6E06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6DA11-F28E-45AF-96EA-B21DE5B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73EA5-AE24-453A-8BED-DAC52E97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3E3BE-A82C-4C90-B839-89AA793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6FA-4461-4B74-97D2-3B8F9074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569B7E-9494-4835-9D03-D47B3EB6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1EB27-2FCD-4B71-8DA8-9A78A8BE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C9051-9803-47CE-BF75-5EE7D345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D3F0-94ED-4E5C-AF5A-74F4861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5C93C-0169-4B3F-A11C-26C0F2D4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C4958E-2912-462E-B1EF-D874BD3C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2E19E-700C-4A68-992C-F3B713D4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1035E-B616-4D18-B298-73C47A88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6395-FE9C-4CE2-8ADB-D2CBD2C669C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A902D-F4E7-4B5A-A6B2-BFAC61C85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68251-7FCD-4FC6-8C7E-3B48D8C7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3672-C559-4E2F-881C-F8C6F5D5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ebofknowledg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2E5D50-FC4A-465C-BF60-60C7A0EE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15" y="1793457"/>
            <a:ext cx="6076604" cy="371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9A1231-78A5-4EB1-8FF1-8A2E05615D7B}"/>
              </a:ext>
            </a:extLst>
          </p:cNvPr>
          <p:cNvSpPr txBox="1"/>
          <p:nvPr/>
        </p:nvSpPr>
        <p:spPr>
          <a:xfrm>
            <a:off x="6907874" y="1862051"/>
            <a:ext cx="376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过去</a:t>
            </a:r>
            <a:r>
              <a:rPr lang="en-US" altLang="zh-CN" sz="1200" i="1" dirty="0"/>
              <a:t>20</a:t>
            </a:r>
            <a:r>
              <a:rPr lang="zh-CN" altLang="en-US" sz="1200" i="1" dirty="0"/>
              <a:t>年每年发表的论文数</a:t>
            </a:r>
            <a:endParaRPr lang="en-US" altLang="zh-CN" sz="1200" i="1" dirty="0"/>
          </a:p>
          <a:p>
            <a:r>
              <a:rPr lang="zh-CN" altLang="en-US" sz="1200" i="1" dirty="0"/>
              <a:t> </a:t>
            </a:r>
            <a:r>
              <a:rPr lang="en-US" altLang="zh-CN" sz="1200" i="1" dirty="0"/>
              <a:t>(</a:t>
            </a:r>
            <a:r>
              <a:rPr lang="zh-CN" altLang="en-US" sz="1200" i="1" dirty="0"/>
              <a:t>依据</a:t>
            </a:r>
            <a:r>
              <a:rPr lang="en-US" altLang="zh-CN" sz="1200" i="1" dirty="0"/>
              <a:t>Medical Imaging</a:t>
            </a:r>
            <a:r>
              <a:rPr lang="zh-CN" altLang="en-US" sz="1200" i="1" dirty="0"/>
              <a:t>和</a:t>
            </a:r>
            <a:r>
              <a:rPr lang="en-US" altLang="zh-CN" sz="1200" i="1" dirty="0"/>
              <a:t>Deep Learning</a:t>
            </a:r>
            <a:r>
              <a:rPr lang="zh-CN" altLang="en-US" sz="1200" i="1" dirty="0"/>
              <a:t>在</a:t>
            </a:r>
            <a:r>
              <a:rPr lang="en-US" altLang="zh-CN" sz="1200" i="1" u="sng" dirty="0">
                <a:solidFill>
                  <a:srgbClr val="00B0F0"/>
                </a:solidFill>
                <a:hlinkClick r:id="rId3"/>
              </a:rPr>
              <a:t>https://apps.webofknowledge.com</a:t>
            </a:r>
            <a:r>
              <a:rPr lang="zh-CN" altLang="en-US" sz="1200" i="1" dirty="0"/>
              <a:t>的搜索结果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0F103296-A5B8-478C-80B0-77D07B121BC9}"/>
              </a:ext>
            </a:extLst>
          </p:cNvPr>
          <p:cNvSpPr/>
          <p:nvPr/>
        </p:nvSpPr>
        <p:spPr>
          <a:xfrm>
            <a:off x="559378" y="1793457"/>
            <a:ext cx="5367597" cy="3717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6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陶攀</dc:creator>
  <cp:lastModifiedBy>陶攀</cp:lastModifiedBy>
  <cp:revision>3</cp:revision>
  <dcterms:created xsi:type="dcterms:W3CDTF">2018-03-09T02:10:42Z</dcterms:created>
  <dcterms:modified xsi:type="dcterms:W3CDTF">2018-03-09T02:22:46Z</dcterms:modified>
</cp:coreProperties>
</file>