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890000" cy="2540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150" y="12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1650" y="46480"/>
            <a:ext cx="1786635" cy="2447035"/>
          </a:xfrm>
          <a:custGeom>
            <a:avLst/>
            <a:gdLst>
              <a:gd name="connsiteX0" fmla="*/ 6350 w 1786635"/>
              <a:gd name="connsiteY0" fmla="*/ 6350 h 2447035"/>
              <a:gd name="connsiteX1" fmla="*/ 1780285 w 1786635"/>
              <a:gd name="connsiteY1" fmla="*/ 6350 h 2447035"/>
              <a:gd name="connsiteX2" fmla="*/ 1780285 w 1786635"/>
              <a:gd name="connsiteY2" fmla="*/ 2440685 h 2447035"/>
              <a:gd name="connsiteX3" fmla="*/ 6350 w 1786635"/>
              <a:gd name="connsiteY3" fmla="*/ 2440685 h 2447035"/>
              <a:gd name="connsiteX4" fmla="*/ 6350 w 1786635"/>
              <a:gd name="connsiteY4" fmla="*/ 6350 h 24470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86635" h="2447035">
                <a:moveTo>
                  <a:pt x="6350" y="6350"/>
                </a:moveTo>
                <a:lnTo>
                  <a:pt x="1780285" y="6350"/>
                </a:lnTo>
                <a:lnTo>
                  <a:pt x="1780285" y="2440685"/>
                </a:lnTo>
                <a:lnTo>
                  <a:pt x="6350" y="2440685"/>
                </a:lnTo>
                <a:lnTo>
                  <a:pt x="6350" y="6350"/>
                </a:lnTo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056881" y="46481"/>
            <a:ext cx="1786636" cy="2447033"/>
          </a:xfrm>
          <a:custGeom>
            <a:avLst/>
            <a:gdLst>
              <a:gd name="connsiteX0" fmla="*/ 6350 w 1786636"/>
              <a:gd name="connsiteY0" fmla="*/ 6350 h 2447035"/>
              <a:gd name="connsiteX1" fmla="*/ 1780286 w 1786636"/>
              <a:gd name="connsiteY1" fmla="*/ 6350 h 2447035"/>
              <a:gd name="connsiteX2" fmla="*/ 1780286 w 1786636"/>
              <a:gd name="connsiteY2" fmla="*/ 2440685 h 2447035"/>
              <a:gd name="connsiteX3" fmla="*/ 6350 w 1786636"/>
              <a:gd name="connsiteY3" fmla="*/ 2440685 h 2447035"/>
              <a:gd name="connsiteX4" fmla="*/ 6350 w 1786636"/>
              <a:gd name="connsiteY4" fmla="*/ 6350 h 24470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86636" h="2447035">
                <a:moveTo>
                  <a:pt x="6350" y="6350"/>
                </a:moveTo>
                <a:lnTo>
                  <a:pt x="1780286" y="6350"/>
                </a:lnTo>
                <a:lnTo>
                  <a:pt x="1780286" y="2440685"/>
                </a:lnTo>
                <a:lnTo>
                  <a:pt x="6350" y="2440685"/>
                </a:lnTo>
                <a:lnTo>
                  <a:pt x="6350" y="6350"/>
                </a:lnTo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2918" y="340025"/>
            <a:ext cx="5037709" cy="2171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459987" y="158852"/>
            <a:ext cx="864019" cy="2802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42900" algn="l"/>
              </a:tabLst>
            </a:pPr>
            <a:r>
              <a:rPr lang="en-US" altLang="zh-CN" dirty="0"/>
              <a:t>   </a:t>
            </a:r>
            <a:r>
              <a:rPr lang="en-US" altLang="zh-CN" sz="16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881422" y="122831"/>
            <a:ext cx="3125086" cy="23801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95300" algn="l"/>
                <a:tab pos="1155700" algn="l"/>
                <a:tab pos="25146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Convolutional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Encoder-Decoder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495300" algn="l"/>
                <a:tab pos="1155700" algn="l"/>
                <a:tab pos="2514600" algn="l"/>
              </a:tabLst>
            </a:pPr>
            <a:r>
              <a:rPr lang="en-US" altLang="zh-CN" dirty="0"/>
              <a:t>	       Skip connections</a:t>
            </a:r>
            <a:endParaRPr lang="en-US" altLang="zh-CN" sz="96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200"/>
              </a:lnSpc>
              <a:tabLst>
                <a:tab pos="495300" algn="l"/>
                <a:tab pos="1155700" algn="l"/>
                <a:tab pos="2514600" algn="l"/>
              </a:tabLst>
            </a:pPr>
            <a:r>
              <a:rPr lang="en-US" altLang="zh-CN" dirty="0"/>
              <a:t>	</a:t>
            </a:r>
            <a:r>
              <a:rPr lang="en-US" altLang="zh-CN" sz="96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Conv</a:t>
            </a:r>
            <a:r>
              <a:rPr lang="en-US" altLang="zh-CN" sz="9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9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Batch</a:t>
            </a:r>
            <a:r>
              <a:rPr lang="en-US" altLang="zh-CN" sz="9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Normalisation</a:t>
            </a:r>
            <a:r>
              <a:rPr lang="en-US" altLang="zh-CN" sz="9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9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6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ReLU</a:t>
            </a:r>
          </a:p>
          <a:p>
            <a:pPr>
              <a:lnSpc>
                <a:spcPts val="1200"/>
              </a:lnSpc>
              <a:tabLst>
                <a:tab pos="495300" algn="l"/>
                <a:tab pos="1155700" algn="l"/>
                <a:tab pos="2514600" algn="l"/>
              </a:tabLst>
            </a:pPr>
            <a:r>
              <a:rPr lang="en-US" altLang="zh-CN" dirty="0"/>
              <a:t>	</a:t>
            </a:r>
            <a:r>
              <a:rPr lang="en-US" altLang="zh-CN" sz="96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Pooling</a:t>
            </a:r>
            <a:r>
              <a:rPr lang="en-US" altLang="zh-CN" sz="960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zh-CN" sz="96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Upsampling</a:t>
            </a:r>
            <a:r>
              <a:rPr lang="en-US" altLang="zh-CN" sz="96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  Sigmoid    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06400" y="123761"/>
            <a:ext cx="791883" cy="2802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66700" algn="l"/>
              </a:tabLst>
            </a:pPr>
            <a:r>
              <a:rPr lang="en-US" altLang="zh-CN" dirty="0"/>
              <a:t>	</a:t>
            </a:r>
            <a:r>
              <a:rPr lang="en-US" altLang="zh-CN" sz="16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00" y="431800"/>
            <a:ext cx="1587595" cy="15875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466" y="431800"/>
            <a:ext cx="1581465" cy="1584389"/>
          </a:xfrm>
          <a:prstGeom prst="rect">
            <a:avLst/>
          </a:prstGeom>
        </p:spPr>
      </p:pic>
      <p:sp>
        <p:nvSpPr>
          <p:cNvPr id="11" name="TextBox 1"/>
          <p:cNvSpPr txBox="1"/>
          <p:nvPr/>
        </p:nvSpPr>
        <p:spPr>
          <a:xfrm>
            <a:off x="-493" y="2130772"/>
            <a:ext cx="1930920" cy="27699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66700" algn="l"/>
              </a:tabLst>
            </a:pPr>
            <a:r>
              <a:rPr lang="en-US" altLang="zh-CN" dirty="0"/>
              <a:t>	Noisy &amp;clean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374720" y="2129168"/>
            <a:ext cx="1150956" cy="2802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66700" algn="l"/>
              </a:tabLst>
            </a:pPr>
            <a:r>
              <a:rPr lang="en-US" altLang="zh-CN" dirty="0"/>
              <a:t>	</a:t>
            </a:r>
            <a:r>
              <a:rPr lang="en-US" altLang="zh-CN" dirty="0" err="1"/>
              <a:t>Denoised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</Words>
  <Application>Microsoft Office PowerPoint</Application>
  <PresentationFormat>自定义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Microsoft YaHei UI</vt:lpstr>
      <vt:lpstr>宋体</vt:lpstr>
      <vt:lpstr>Arial</vt:lpstr>
      <vt:lpstr>Calibri</vt:lpstr>
      <vt:lpstr>Times New Roman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hehe</dc:creator>
  <cp:lastModifiedBy>陶攀</cp:lastModifiedBy>
  <cp:revision>11</cp:revision>
  <dcterms:created xsi:type="dcterms:W3CDTF">2006-08-16T00:00:00Z</dcterms:created>
  <dcterms:modified xsi:type="dcterms:W3CDTF">2016-05-28T12:10:08Z</dcterms:modified>
</cp:coreProperties>
</file>