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28" r:id="rId2"/>
    <p:sldId id="329" r:id="rId3"/>
    <p:sldId id="331" r:id="rId4"/>
    <p:sldId id="334" r:id="rId5"/>
    <p:sldId id="333" r:id="rId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40" autoAdjust="0"/>
  </p:normalViewPr>
  <p:slideViewPr>
    <p:cSldViewPr>
      <p:cViewPr>
        <p:scale>
          <a:sx n="108" d="100"/>
          <a:sy n="108" d="100"/>
        </p:scale>
        <p:origin x="2296" y="52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1CD3B58C-BEDB-4300-974C-5C43B6FD2B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smtClean="0"/>
              <a:t> | Praxissemester-Kolloquium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       </a:t>
            </a:r>
            <a:fld id="{EC8379E2-2570-4920-A275-9D8B8719F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Hochschule Mannheim University of Applied </a:t>
            </a:r>
            <a:r>
              <a:rPr lang="de-DE" dirty="0" err="1" smtClean="0"/>
              <a:t>Sciences</a:t>
            </a:r>
            <a:r>
              <a:rPr lang="de-DE" dirty="0" smtClean="0"/>
              <a:t> | Praxissemester-Kolloquium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        </a:t>
            </a:r>
            <a:fld id="{65CC5181-D588-415F-B4AF-3FA37A5CD5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Dokumentenanalyse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/>
          </a:p>
          <a:p>
            <a:r>
              <a:rPr lang="de-DE" dirty="0" smtClean="0"/>
              <a:t>Patrick Werber, Manuel Lang, Dorothea Stahl</a:t>
            </a:r>
          </a:p>
          <a:p>
            <a:r>
              <a:rPr lang="de-DE" dirty="0" smtClean="0"/>
              <a:t>IB, 08.01.2016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err="1" smtClean="0">
                <a:solidFill>
                  <a:srgbClr val="A1D0E5"/>
                </a:solidFill>
                <a:ea typeface="ＭＳ Ｐゴシック" pitchFamily="34" charset="-128"/>
              </a:rPr>
              <a:t>NoSQL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1. Technologien</a:t>
            </a:r>
          </a:p>
          <a:p>
            <a:endParaRPr lang="de-DE" dirty="0" smtClean="0"/>
          </a:p>
          <a:p>
            <a:r>
              <a:rPr lang="de-DE" dirty="0" smtClean="0"/>
              <a:t>2. Live Demo</a:t>
            </a:r>
          </a:p>
          <a:p>
            <a:endParaRPr lang="de-DE" dirty="0" smtClean="0"/>
          </a:p>
          <a:p>
            <a:r>
              <a:rPr lang="de-DE" dirty="0" smtClean="0"/>
              <a:t>3. Probleme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Tx/>
              <a:buAutoNum type="arabicPeriod"/>
            </a:pPr>
            <a:r>
              <a:rPr lang="en-US" dirty="0" err="1" smtClean="0"/>
              <a:t>NodeJS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Express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fs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Multer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Textract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J</a:t>
            </a:r>
            <a:r>
              <a:rPr lang="fr-FR" dirty="0"/>
              <a:t>Q</a:t>
            </a:r>
            <a:r>
              <a:rPr lang="en-US" dirty="0" err="1" smtClean="0"/>
              <a:t>uery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</a:t>
            </a:r>
            <a:r>
              <a:rPr lang="nl-NL" dirty="0" err="1" smtClean="0"/>
              <a:t>ootstrap</a:t>
            </a:r>
            <a:endParaRPr lang="nl-NL" dirty="0" smtClean="0"/>
          </a:p>
          <a:p>
            <a:pPr marL="342900" indent="-342900">
              <a:buAutoNum type="arabicPeriod"/>
            </a:pPr>
            <a:r>
              <a:rPr lang="es-ES_tradnl" dirty="0" err="1" smtClean="0"/>
              <a:t>DataTables</a:t>
            </a:r>
            <a:endParaRPr lang="es-ES_tradnl" dirty="0"/>
          </a:p>
          <a:p>
            <a:pPr marL="342900" indent="-342900">
              <a:buAutoNum type="arabicPeriod"/>
            </a:pPr>
            <a:r>
              <a:rPr lang="es-ES_tradnl" strike="sngStrike" dirty="0" err="1" smtClean="0"/>
              <a:t>Handlebars</a:t>
            </a:r>
            <a:endParaRPr lang="es-ES_tradnl" smtClean="0"/>
          </a:p>
          <a:p>
            <a:pPr marL="342900" indent="-342900">
              <a:buAutoNum type="arabicPeriod"/>
            </a:pPr>
            <a:r>
              <a:rPr lang="es-ES_tradnl" smtClean="0"/>
              <a:t>Jade</a:t>
            </a:r>
            <a:endParaRPr lang="es-ES_tradnl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Upload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Suche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</a:t>
            </a:r>
            <a:r>
              <a:rPr lang="de-DE" dirty="0" err="1" smtClean="0"/>
              <a:t>ehlerhafte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-Pakete</a:t>
            </a:r>
          </a:p>
          <a:p>
            <a:pPr marL="342900" indent="-342900">
              <a:buFontTx/>
              <a:buAutoNum type="arabicPeriod"/>
            </a:pPr>
            <a:r>
              <a:rPr lang="de-DE" dirty="0"/>
              <a:t>unübersichtliche jade-</a:t>
            </a:r>
            <a:r>
              <a:rPr lang="de-DE" dirty="0" smtClean="0"/>
              <a:t>Dateien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Elasticsearch</a:t>
            </a:r>
            <a:r>
              <a:rPr lang="de-DE" dirty="0" smtClean="0"/>
              <a:t> sucht nur mit Kleinbuchstaben</a:t>
            </a:r>
          </a:p>
          <a:p>
            <a:pPr marL="342900" indent="-342900">
              <a:buAutoNum type="arabicPeriod"/>
            </a:pPr>
            <a:r>
              <a:rPr lang="en-US" dirty="0" smtClean="0"/>
              <a:t>D</a:t>
            </a:r>
            <a:r>
              <a:rPr lang="de-DE" dirty="0" err="1" smtClean="0"/>
              <a:t>efault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ist 10</a:t>
            </a:r>
          </a:p>
          <a:p>
            <a:pPr marL="342900" indent="-342900">
              <a:buAutoNum type="arabicPeriod"/>
            </a:pPr>
            <a:r>
              <a:rPr lang="de-DE" dirty="0" smtClean="0"/>
              <a:t>Konfiguration von </a:t>
            </a:r>
            <a:r>
              <a:rPr lang="de-DE" dirty="0" err="1" smtClean="0"/>
              <a:t>Elasticsearch</a:t>
            </a:r>
            <a:endParaRPr lang="de-DE" dirty="0" smtClean="0"/>
          </a:p>
          <a:p>
            <a:pPr marL="342900" indent="-342900">
              <a:buFontTx/>
              <a:buAutoNum type="arabicPeriod"/>
            </a:pPr>
            <a:r>
              <a:rPr lang="de-DE" dirty="0" err="1"/>
              <a:t>Asynchronität</a:t>
            </a:r>
            <a:r>
              <a:rPr lang="de-DE" dirty="0"/>
              <a:t>(</a:t>
            </a:r>
            <a:r>
              <a:rPr lang="de-DE" dirty="0" err="1"/>
              <a:t>callbacks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      </a:t>
            </a:r>
            <a:fld id="{1CD3B58C-BEDB-4300-974C-5C43B6FD2B6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50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97</Words>
  <Application>Microsoft Macintosh PowerPoint</Application>
  <PresentationFormat>Bildschirmpräsentation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ＭＳ Ｐゴシック</vt:lpstr>
      <vt:lpstr>HSMA_021_WIN_081216</vt:lpstr>
      <vt:lpstr>Dokumentenanalyse</vt:lpstr>
      <vt:lpstr>Gliederung</vt:lpstr>
      <vt:lpstr>Technologien</vt:lpstr>
      <vt:lpstr>Demo</vt:lpstr>
      <vt:lpstr>Probleme</vt:lpstr>
    </vt:vector>
  </TitlesOfParts>
  <Company>Hochschule Mannheim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Ein Microsoft Office-Anwender</cp:lastModifiedBy>
  <cp:revision>22</cp:revision>
  <cp:lastPrinted>2001-08-01T07:58:04Z</cp:lastPrinted>
  <dcterms:created xsi:type="dcterms:W3CDTF">2012-06-14T13:04:48Z</dcterms:created>
  <dcterms:modified xsi:type="dcterms:W3CDTF">2016-01-05T18:14:14Z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