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322" r:id="rId8"/>
    <p:sldId id="270" r:id="rId9"/>
    <p:sldId id="261" r:id="rId10"/>
    <p:sldId id="296" r:id="rId11"/>
    <p:sldId id="299" r:id="rId12"/>
    <p:sldId id="298" r:id="rId13"/>
    <p:sldId id="267" r:id="rId14"/>
    <p:sldId id="300" r:id="rId15"/>
    <p:sldId id="301" r:id="rId16"/>
    <p:sldId id="273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675a0-703a-442a-8238-d899aece74da}">
          <p14:sldIdLst>
            <p14:sldId id="256"/>
            <p14:sldId id="257"/>
            <p14:sldId id="258"/>
            <p14:sldId id="322"/>
            <p14:sldId id="270"/>
            <p14:sldId id="261"/>
            <p14:sldId id="296"/>
            <p14:sldId id="299"/>
            <p14:sldId id="298"/>
            <p14:sldId id="267"/>
            <p14:sldId id="300"/>
            <p14:sldId id="301"/>
            <p14:sldId id="273"/>
            <p14:sldId id="302"/>
          </p14:sldIdLst>
        </p14:section>
        <p14:section name="无标题节" id="{706f62e7-66fa-4770-9d51-1f0bc32a4c2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62"/>
    <a:srgbClr val="202020"/>
    <a:srgbClr val="FFE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6" y="96"/>
      </p:cViewPr>
      <p:guideLst>
        <p:guide orient="horz" pos="2146"/>
        <p:guide pos="3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0243-0E4C-45E6-AC08-D9A9C5D428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3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3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microsoft.com/office/2007/relationships/hdphoto" Target="../media/image17.wdp"/><Relationship Id="rId1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image" Target="../media/image13.emf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.emf"/><Relationship Id="rId2" Type="http://schemas.openxmlformats.org/officeDocument/2006/relationships/image" Target="../media/image13.emf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3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221" y="3514089"/>
            <a:ext cx="3455157" cy="2616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181225" y="2680359"/>
            <a:ext cx="78295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淘气商城</a:t>
            </a:r>
            <a:endParaRPr lang="zh-CN" altLang="en-US" sz="66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taoqi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20000">
            <a:off x="10808612" y="2827682"/>
            <a:ext cx="674126" cy="862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6700" y="6130925"/>
            <a:ext cx="5219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易可 刘时明 欧阳湘雄 龚道雄 冯培轩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674" y="565734"/>
            <a:ext cx="362473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技术架构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47" y="2107802"/>
            <a:ext cx="3451390" cy="31654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459345" y="4144645"/>
            <a:ext cx="417766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Vue.js Bootstrap</a:t>
            </a:r>
            <a:endParaRPr lang="en-US" altLang="zh-CN" sz="36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48220" y="1647825"/>
            <a:ext cx="546671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SpringBoot SpringCloud Mybatis</a:t>
            </a:r>
            <a:endParaRPr lang="en-US" altLang="zh-CN" sz="32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65188" y="3183763"/>
            <a:ext cx="32894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E</a:t>
            </a:r>
            <a:r>
              <a:rPr lang="zh-CN" altLang="en-US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lasticsearch</a:t>
            </a:r>
            <a:endParaRPr lang="en-US" altLang="zh-CN" sz="32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51025" y="1647825"/>
            <a:ext cx="54971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MySQL </a:t>
            </a:r>
            <a:r>
              <a:rPr lang="en-US" altLang="zh-CN" sz="3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Mongo</a:t>
            </a: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DB </a:t>
            </a:r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 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9261" y="3091762"/>
            <a:ext cx="32894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zh-CN" sz="3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IDEA STS</a:t>
            </a:r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  </a:t>
            </a:r>
            <a:endParaRPr lang="en-US" altLang="zh-CN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501015" y="4191000"/>
            <a:ext cx="53841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Nginx RibbitMQ Redis</a:t>
            </a:r>
            <a:endParaRPr lang="en-US" altLang="zh-CN" sz="32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540" y="238816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06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05719" y="321626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31773" y="420450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25913" y="418535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83113" y="330904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17680" y="240823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49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49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49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49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49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49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49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49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149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49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149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649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  <p:bldP spid="20" grpId="0"/>
      <p:bldP spid="22" grpId="0"/>
      <p:bldP spid="23" grpId="0"/>
      <p:bldP spid="3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3529" y="2947832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项 目 展 示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8749" y="2947832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存 在 的 问 题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4572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问题和可优化的地方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45590" y="1696085"/>
            <a:ext cx="661924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后台一部分功能未实现 比如：申请模块、商家模块</a:t>
            </a:r>
            <a:endParaRPr lang="zh-CN" altLang="en-US" sz="20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后台前端未整合</a:t>
            </a:r>
            <a:endParaRPr lang="zh-CN" altLang="en-US" sz="20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项目推进慢、没有在规定的时间内完成</a:t>
            </a:r>
            <a:endParaRPr lang="zh-CN" altLang="en-US" sz="20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45726" y="3978057"/>
            <a:ext cx="313587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99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181225" y="2497475"/>
            <a:ext cx="7829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感谢聆听</a:t>
            </a:r>
            <a:endParaRPr lang="zh-CN" altLang="en-US" sz="88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taoqi</a:t>
            </a:r>
            <a:endParaRPr lang="en-US" altLang="zh-CN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27347" r="25607" b="-3169"/>
          <a:stretch>
            <a:fillRect/>
          </a:stretch>
        </p:blipFill>
        <p:spPr>
          <a:xfrm>
            <a:off x="10740383" y="259322"/>
            <a:ext cx="1200150" cy="1531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46256" t="-41660" r="-22977" b="41660"/>
          <a:stretch>
            <a:fillRect/>
          </a:stretch>
        </p:blipFill>
        <p:spPr>
          <a:xfrm>
            <a:off x="241081" y="4832943"/>
            <a:ext cx="1305930" cy="1765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30593"/>
          <a:stretch>
            <a:fillRect/>
          </a:stretch>
        </p:blipFill>
        <p:spPr>
          <a:xfrm>
            <a:off x="241081" y="260491"/>
            <a:ext cx="1689470" cy="11197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3" y="2676898"/>
            <a:ext cx="1422712" cy="118139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13510">
            <a:off x="1567750" y="1825451"/>
            <a:ext cx="2604071" cy="12957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678" y="3920430"/>
            <a:ext cx="2756504" cy="11178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0230836" y="4629150"/>
            <a:ext cx="1715737" cy="1962272"/>
            <a:chOff x="8194080" y="3408873"/>
            <a:chExt cx="2724693" cy="318254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7"/>
            <a:srcRect b="19213"/>
            <a:stretch>
              <a:fillRect/>
            </a:stretch>
          </p:blipFill>
          <p:spPr>
            <a:xfrm>
              <a:off x="8194080" y="4487627"/>
              <a:ext cx="2477043" cy="210379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5250" y="3408873"/>
              <a:ext cx="1473523" cy="1473563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1885825" y="2383020"/>
            <a:ext cx="3353629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66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目录</a:t>
            </a:r>
            <a:endParaRPr lang="zh-CN" altLang="en-US" sz="66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44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CONTENTS</a:t>
            </a:r>
            <a:endParaRPr lang="zh-CN" altLang="en-US" sz="44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95069" y="3001856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taoqi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73756" y="2369673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项目分析 设计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64539" y="2381476"/>
            <a:ext cx="676275" cy="542658"/>
            <a:chOff x="5995723" y="2676898"/>
            <a:chExt cx="676275" cy="54265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873756" y="3298914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技术架构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164539" y="3329767"/>
            <a:ext cx="676275" cy="542658"/>
            <a:chOff x="5995723" y="2676898"/>
            <a:chExt cx="676275" cy="542658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873756" y="4257365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项目展示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164539" y="4278058"/>
            <a:ext cx="676275" cy="542658"/>
            <a:chOff x="5995723" y="2676898"/>
            <a:chExt cx="676275" cy="542658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873756" y="5185336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存在的问题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164539" y="5226349"/>
            <a:ext cx="676275" cy="542658"/>
            <a:chOff x="5995723" y="2676898"/>
            <a:chExt cx="676275" cy="542658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5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1" grpId="0"/>
      <p:bldP spid="36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3529" y="2947832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项目分析 设计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631018" cy="63246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项目概述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1475105"/>
            <a:ext cx="943991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</a:t>
            </a:r>
            <a:r>
              <a:rPr lang="zh-CN" altLang="en-US" sz="2400"/>
              <a:t>淘气电商购物平台是</a:t>
            </a:r>
            <a:r>
              <a:rPr lang="zh-CN" altLang="en-US" sz="3200" b="1"/>
              <a:t>采用B2C的运营模式</a:t>
            </a:r>
            <a:r>
              <a:rPr lang="zh-CN" altLang="en-US" sz="2400"/>
              <a:t>，是一种 “商对客”的模式，也就是通常说的直接面向消费者销售产品和服务商业零售模式；商家通过利用系统的平台以网站的方式向会员销售产品的购物平台。</a:t>
            </a:r>
            <a:endParaRPr lang="zh-CN" altLang="en-US" sz="2400"/>
          </a:p>
          <a:p>
            <a:r>
              <a:rPr lang="zh-CN" altLang="en-US" sz="2400"/>
              <a:t>    电商购物平台提供多家合作的店铺，每个店铺产品种类繁多，商品丰富多样，扩大销售范围，会员也可通过平的提供的方式进行申请成为合作店铺，提升了平台的可扩展性，能让会员通过网络的形式方便购取自己想要的产品，店铺可通过平台提供的店铺管理模块对自己的店铺进行管理。减少平台的工作量，平台可以通过系统后台管理模块对店铺进行评估管理。提高平台商业模式的安全销售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5982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模块划分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6700" y="3429000"/>
            <a:ext cx="11671300" cy="0"/>
          </a:xfrm>
          <a:prstGeom prst="line">
            <a:avLst/>
          </a:prstGeom>
          <a:ln w="19050">
            <a:solidFill>
              <a:srgbClr val="FCC06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3779004">
            <a:off x="1867335" y="3228123"/>
            <a:ext cx="483820" cy="4017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3779004">
            <a:off x="4016533" y="3228123"/>
            <a:ext cx="483820" cy="40175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3779004">
            <a:off x="6055241" y="3244633"/>
            <a:ext cx="483820" cy="40175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3779004">
            <a:off x="8199994" y="3228123"/>
            <a:ext cx="483820" cy="40175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3779004">
            <a:off x="10450157" y="3205898"/>
            <a:ext cx="483820" cy="40175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288439" y="3751967"/>
            <a:ext cx="164161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推广模块</a:t>
            </a:r>
            <a:endParaRPr lang="zh-CN" altLang="en-US" sz="28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94630" y="3910330"/>
            <a:ext cx="201993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购物车模块</a:t>
            </a:r>
            <a:endParaRPr lang="zh-CN" altLang="en-US" sz="28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评论模块</a:t>
            </a:r>
            <a:endParaRPr lang="zh-CN" altLang="en-US" sz="28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20368" y="2096522"/>
            <a:ext cx="164161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分类模块</a:t>
            </a:r>
            <a:endParaRPr lang="zh-CN" altLang="en-US" sz="28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38049" y="1276412"/>
            <a:ext cx="164161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用户模块</a:t>
            </a:r>
            <a:endParaRPr lang="zh-CN" altLang="en-US" sz="28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商品模块</a:t>
            </a:r>
            <a:endParaRPr lang="zh-CN" altLang="en-US" sz="28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授权模块</a:t>
            </a:r>
            <a:endParaRPr lang="zh-CN" altLang="en-US" sz="28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41665" y="3910392"/>
            <a:ext cx="16416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订单模块</a:t>
            </a:r>
            <a:endParaRPr lang="zh-CN" altLang="en-US" sz="24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7989" y="2175207"/>
            <a:ext cx="1242511" cy="883437"/>
            <a:chOff x="1487989" y="2175207"/>
            <a:chExt cx="1242511" cy="8834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989" y="2175207"/>
              <a:ext cx="1242511" cy="88343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81028" y="2435206"/>
              <a:ext cx="103677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易可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32859" y="3791917"/>
            <a:ext cx="1242511" cy="883437"/>
            <a:chOff x="3126764" y="3813507"/>
            <a:chExt cx="1242511" cy="88343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6764" y="3813507"/>
              <a:ext cx="1242511" cy="883437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214120" y="4034465"/>
              <a:ext cx="103677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刘时明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76129" y="2216482"/>
            <a:ext cx="1242511" cy="921932"/>
            <a:chOff x="4765539" y="2175207"/>
            <a:chExt cx="1242511" cy="921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5539" y="2175207"/>
              <a:ext cx="1242511" cy="8834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875610" y="2390384"/>
              <a:ext cx="103677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欧阳湘雄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70804" y="1950417"/>
            <a:ext cx="1242511" cy="883437"/>
            <a:chOff x="6404314" y="3813507"/>
            <a:chExt cx="1242511" cy="88343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4314" y="3813507"/>
              <a:ext cx="1242511" cy="883437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6536026" y="4034465"/>
              <a:ext cx="103677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龚道雄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820204" y="3910027"/>
            <a:ext cx="1242511" cy="883437"/>
            <a:chOff x="8043089" y="2175207"/>
            <a:chExt cx="1242511" cy="88343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3089" y="2175207"/>
              <a:ext cx="1242511" cy="88343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8152743" y="2390384"/>
              <a:ext cx="103677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冯培轩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49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49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49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49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49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149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)LZKDWZF{9`~)1SS}GU4I8"/>
          <p:cNvPicPr>
            <a:picLocks noChangeAspect="1"/>
          </p:cNvPicPr>
          <p:nvPr/>
        </p:nvPicPr>
        <p:blipFill>
          <a:blip r:embed="rId1"/>
          <a:srcRect l="15351"/>
          <a:stretch>
            <a:fillRect/>
          </a:stretch>
        </p:blipFill>
        <p:spPr>
          <a:xfrm>
            <a:off x="1176655" y="400050"/>
            <a:ext cx="8653145" cy="6024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631018" cy="63246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前台需求分析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~31G8E~MHV84RJ5KJ}L%U%U"/>
          <p:cNvPicPr>
            <a:picLocks noChangeAspect="1"/>
          </p:cNvPicPr>
          <p:nvPr/>
        </p:nvPicPr>
        <p:blipFill>
          <a:blip r:embed="rId1"/>
          <a:srcRect l="5772"/>
          <a:stretch>
            <a:fillRect/>
          </a:stretch>
        </p:blipFill>
        <p:spPr>
          <a:xfrm>
            <a:off x="1802130" y="833755"/>
            <a:ext cx="8157845" cy="570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631018" cy="63246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后台需求分析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X2MYLZ3IKE9JH(9X`DJB48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28930"/>
            <a:ext cx="10480675" cy="6199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631018" cy="63246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概要设计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2569" y="2947832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技 术 架 构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演示</Application>
  <PresentationFormat>宽屏</PresentationFormat>
  <Paragraphs>129</Paragraphs>
  <Slides>14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汉仪夏日体W</vt:lpstr>
      <vt:lpstr>YF补 汉仪夏日体+黑白emoji</vt:lpstr>
      <vt:lpstr>HYXiaRiTiW</vt:lpstr>
      <vt:lpstr>萝莉体 第二版</vt:lpstr>
      <vt:lpstr>等线</vt:lpstr>
      <vt:lpstr>微软雅黑</vt:lpstr>
      <vt:lpstr>Arial Unicode MS</vt:lpstr>
      <vt:lpstr>等线 Light</vt:lpstr>
      <vt:lpstr>Calibri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。</cp:lastModifiedBy>
  <cp:revision>280</cp:revision>
  <dcterms:created xsi:type="dcterms:W3CDTF">2017-07-29T07:01:00Z</dcterms:created>
  <dcterms:modified xsi:type="dcterms:W3CDTF">2019-04-27T01:47:27Z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