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4" r:id="rId13"/>
    <p:sldId id="272" r:id="rId14"/>
    <p:sldId id="273" r:id="rId15"/>
    <p:sldId id="265" r:id="rId16"/>
    <p:sldId id="274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745"/>
  </p:normalViewPr>
  <p:slideViewPr>
    <p:cSldViewPr snapToGrid="0" snapToObjects="1">
      <p:cViewPr>
        <p:scale>
          <a:sx n="100" d="100"/>
          <a:sy n="100" d="100"/>
        </p:scale>
        <p:origin x="3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 </a:t>
            </a:r>
            <a:r>
              <a:rPr kumimoji="1" lang="zh-CN" altLang="en-US" dirty="0" smtClean="0"/>
              <a:t>使用介绍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Jenkins:</a:t>
            </a:r>
            <a:r>
              <a:rPr kumimoji="1" lang="zh-CN" altLang="en-US" sz="4400" dirty="0" smtClean="0"/>
              <a:t> 构建</a:t>
            </a:r>
            <a:r>
              <a:rPr kumimoji="1" lang="en-US" altLang="zh-CN" sz="4400" dirty="0" smtClean="0"/>
              <a:t>(Build)-MAVEN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SPRINGBOOT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31" y="1845733"/>
            <a:ext cx="4717349" cy="419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1845735"/>
            <a:ext cx="4655820" cy="42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Jenkins:</a:t>
            </a:r>
            <a:r>
              <a:rPr kumimoji="1" lang="zh-CN" altLang="en-US" sz="4400" dirty="0" smtClean="0"/>
              <a:t> 构建</a:t>
            </a:r>
            <a:r>
              <a:rPr kumimoji="1" lang="en-US" altLang="zh-CN" sz="4400" dirty="0" smtClean="0"/>
              <a:t>(Build)-Triggered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by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gitlab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845734"/>
            <a:ext cx="5145884" cy="4023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12764"/>
            <a:ext cx="6437761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Jenkins</a:t>
            </a:r>
            <a:r>
              <a:rPr kumimoji="1" lang="zh-CN" altLang="en-US" sz="4400" dirty="0" smtClean="0"/>
              <a:t> 测试</a:t>
            </a:r>
            <a:r>
              <a:rPr kumimoji="1" lang="en-US" altLang="zh-CN" sz="4400" dirty="0" smtClean="0"/>
              <a:t>(Testing)</a:t>
            </a:r>
            <a:r>
              <a:rPr kumimoji="1" lang="zh-CN" altLang="en-US" sz="4400" dirty="0" smtClean="0"/>
              <a:t>： 单元测试覆盖率</a:t>
            </a:r>
            <a:endParaRPr kumimoji="1"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4571953" cy="40227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46262"/>
            <a:ext cx="6796936" cy="32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集成测试</a:t>
            </a:r>
            <a:r>
              <a:rPr kumimoji="1" lang="en-US" altLang="zh-CN" dirty="0" smtClean="0"/>
              <a:t>(Testing)</a:t>
            </a:r>
            <a:endParaRPr kumimoji="1"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59" y="1737360"/>
            <a:ext cx="6596807" cy="4022725"/>
          </a:xfrm>
        </p:spPr>
      </p:pic>
      <p:sp>
        <p:nvSpPr>
          <p:cNvPr id="8" name="文本框 7"/>
          <p:cNvSpPr txBox="1"/>
          <p:nvPr/>
        </p:nvSpPr>
        <p:spPr>
          <a:xfrm>
            <a:off x="1097280" y="1905000"/>
            <a:ext cx="252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自动化测试基础库第一版已经完成，如果使用此基础库，可以使用右侧的测试报告，以及其他功能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7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测试失败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恢复邮件提醒</a:t>
            </a:r>
            <a:endParaRPr kumimoji="1" lang="zh-CN" altLang="en-US" dirty="0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0" y="1737360"/>
            <a:ext cx="7419906" cy="4022725"/>
          </a:xfrm>
        </p:spPr>
      </p:pic>
    </p:spTree>
    <p:extLst>
      <p:ext uri="{BB962C8B-B14F-4D97-AF65-F5344CB8AC3E}">
        <p14:creationId xmlns:p14="http://schemas.microsoft.com/office/powerpoint/2010/main" val="1257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可以做什么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部署</a:t>
            </a:r>
            <a:r>
              <a:rPr kumimoji="1" lang="en-US" altLang="zh-CN" dirty="0" smtClean="0"/>
              <a:t>(Deployment)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68" y="1846264"/>
            <a:ext cx="7974732" cy="4402890"/>
          </a:xfrm>
        </p:spPr>
      </p:pic>
    </p:spTree>
    <p:extLst>
      <p:ext uri="{BB962C8B-B14F-4D97-AF65-F5344CB8AC3E}">
        <p14:creationId xmlns:p14="http://schemas.microsoft.com/office/powerpoint/2010/main" val="175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目前已经有的项目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8" y="1851660"/>
            <a:ext cx="6606471" cy="4349260"/>
          </a:xfrm>
        </p:spPr>
      </p:pic>
    </p:spTree>
    <p:extLst>
      <p:ext uri="{BB962C8B-B14F-4D97-AF65-F5344CB8AC3E}">
        <p14:creationId xmlns:p14="http://schemas.microsoft.com/office/powerpoint/2010/main" val="17771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扩展性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支持</a:t>
            </a:r>
            <a:r>
              <a:rPr kumimoji="1" lang="en-US" altLang="zh-CN" dirty="0" smtClean="0"/>
              <a:t>Master-Slave</a:t>
            </a:r>
            <a:r>
              <a:rPr kumimoji="1" lang="zh-CN" altLang="en-US" dirty="0" smtClean="0"/>
              <a:t> 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在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机器不够时，可以添加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 来增加构建的能力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目前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服务采用</a:t>
            </a:r>
            <a:r>
              <a:rPr kumimoji="1" lang="en-US" altLang="zh-CN" dirty="0" smtClean="0"/>
              <a:t>Master-Slave</a:t>
            </a:r>
            <a:r>
              <a:rPr kumimoji="1" lang="zh-CN" altLang="en-US" dirty="0" smtClean="0"/>
              <a:t> 模式，有两个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 节点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目前足够支持现有的构建任务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6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日常支持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Jenkins Server: </a:t>
            </a:r>
            <a:r>
              <a:rPr kumimoji="1" lang="de-DE" altLang="zh-CN" dirty="0"/>
              <a:t>http://10.199.192.15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添加用户，配置用户权限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添加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任务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包括构建，测试，部署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第三方依赖确实解决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 依赖</a:t>
            </a:r>
            <a:endParaRPr kumimoji="1" lang="en-US" altLang="zh-CN" dirty="0" smtClean="0"/>
          </a:p>
          <a:p>
            <a:r>
              <a:rPr kumimoji="1" lang="en-US" altLang="zh-CN" dirty="0" smtClean="0"/>
              <a:t>- </a:t>
            </a:r>
            <a:r>
              <a:rPr kumimoji="1" lang="mr-IN" altLang="zh-CN" dirty="0" smtClean="0"/>
              <a:t>……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 </a:t>
            </a:r>
            <a:r>
              <a:rPr kumimoji="1" lang="zh-CN" altLang="en-US" dirty="0" smtClean="0"/>
              <a:t>使用介绍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4600" y="1845734"/>
            <a:ext cx="9911080" cy="3666066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Jenkins</a:t>
            </a:r>
            <a:r>
              <a:rPr kumimoji="1" lang="zh-CN" altLang="en-US" sz="2400" dirty="0" smtClean="0"/>
              <a:t> 是什么？</a:t>
            </a:r>
            <a:endParaRPr kumimoji="1" lang="en-US" altLang="zh-CN" sz="2200" dirty="0" smtClean="0"/>
          </a:p>
          <a:p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 Jenkins </a:t>
            </a:r>
            <a:r>
              <a:rPr kumimoji="1" lang="zh-CN" altLang="en-US" sz="2400" dirty="0" smtClean="0"/>
              <a:t>用来做什么：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 Jenkins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Build</a:t>
            </a:r>
            <a:r>
              <a:rPr kumimoji="1" lang="zh-CN" altLang="en-US" sz="2000" dirty="0" smtClean="0"/>
              <a:t> 构建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Jenkins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Test</a:t>
            </a:r>
            <a:r>
              <a:rPr kumimoji="1" lang="zh-CN" altLang="en-US" sz="2000" dirty="0" smtClean="0"/>
              <a:t> 测试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Jenkins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-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Deployment</a:t>
            </a:r>
            <a:r>
              <a:rPr kumimoji="1" lang="zh-CN" altLang="en-US" sz="2000" dirty="0" smtClean="0"/>
              <a:t> 部署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Jenkins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 扩展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Jenkins </a:t>
            </a:r>
            <a:r>
              <a:rPr kumimoji="1" lang="zh-CN" altLang="en-US" sz="2000" dirty="0" smtClean="0"/>
              <a:t>常用插件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Jenkins</a:t>
            </a:r>
            <a:r>
              <a:rPr kumimoji="1" lang="zh-CN" altLang="en-US" sz="2000" dirty="0" smtClean="0"/>
              <a:t> 日常支持</a:t>
            </a:r>
            <a:endParaRPr kumimoji="1" lang="en-US" altLang="zh-CN" sz="2000" dirty="0" smtClean="0"/>
          </a:p>
          <a:p>
            <a:pPr lvl="1"/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246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Jenkins</a:t>
            </a:r>
            <a:r>
              <a:rPr kumimoji="1" lang="zh-CN" altLang="en-US" dirty="0"/>
              <a:t> 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200" dirty="0" smtClean="0"/>
          </a:p>
          <a:p>
            <a:r>
              <a:rPr kumimoji="1" lang="en-US" altLang="zh-CN" sz="2800" dirty="0" smtClean="0"/>
              <a:t>- Jenkins </a:t>
            </a:r>
            <a:r>
              <a:rPr kumimoji="1" lang="zh-CN" altLang="en-US" sz="2800" dirty="0" smtClean="0"/>
              <a:t>是用来</a:t>
            </a:r>
            <a:r>
              <a:rPr kumimoji="1" lang="en-US" altLang="zh-CN" sz="2800" dirty="0" smtClean="0"/>
              <a:t>(continuous </a:t>
            </a:r>
            <a:r>
              <a:rPr kumimoji="1" lang="en-US" altLang="zh-CN" sz="2800" dirty="0"/>
              <a:t>integration)</a:t>
            </a:r>
            <a:r>
              <a:rPr kumimoji="1" lang="zh-CN" altLang="en-US" sz="2800" dirty="0" smtClean="0"/>
              <a:t> 的一款工具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- Jenkins </a:t>
            </a:r>
            <a:r>
              <a:rPr kumimoji="1" lang="zh-CN" altLang="en-US" sz="2800" dirty="0" smtClean="0"/>
              <a:t>自己的描述</a:t>
            </a:r>
            <a:r>
              <a:rPr kumimoji="1" lang="en-US" altLang="zh-CN" sz="2800" dirty="0" smtClean="0"/>
              <a:t>:</a:t>
            </a:r>
          </a:p>
          <a:p>
            <a:r>
              <a:rPr kumimoji="1" lang="en-US" altLang="zh-CN" sz="2800" dirty="0" smtClean="0"/>
              <a:t>”Jenkins </a:t>
            </a:r>
            <a:r>
              <a:rPr kumimoji="1" lang="en-US" altLang="zh-CN" sz="2800" dirty="0"/>
              <a:t>is a self-contained, </a:t>
            </a:r>
            <a:r>
              <a:rPr kumimoji="1" lang="en-US" altLang="zh-CN" sz="2800" dirty="0">
                <a:solidFill>
                  <a:schemeClr val="tx1"/>
                </a:solidFill>
              </a:rPr>
              <a:t>open source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automation server which can be used to automate all sorts of tasks such as building, testing, and deploying software</a:t>
            </a:r>
            <a:r>
              <a:rPr kumimoji="1" lang="en-US" altLang="zh-CN" sz="2800" dirty="0"/>
              <a:t>.  Jenkins can be installed through native system packages, </a:t>
            </a:r>
            <a:r>
              <a:rPr kumimoji="1" lang="en-US" altLang="zh-CN" sz="2800" dirty="0" err="1"/>
              <a:t>Docker</a:t>
            </a:r>
            <a:r>
              <a:rPr kumimoji="1" lang="en-US" altLang="zh-CN" sz="2800" dirty="0"/>
              <a:t>,  or even run standalone by any machine with the Java Runtime Environment installed</a:t>
            </a:r>
            <a:r>
              <a:rPr kumimoji="1" lang="en-US" altLang="zh-CN" sz="2800" dirty="0" smtClean="0"/>
              <a:t>.”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87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Jenkins</a:t>
            </a:r>
            <a:r>
              <a:rPr kumimoji="1" lang="zh-CN" altLang="en-US" dirty="0"/>
              <a:t> 是</a:t>
            </a:r>
            <a:r>
              <a:rPr kumimoji="1" lang="zh-CN" altLang="en-US" dirty="0" smtClean="0"/>
              <a:t>什么</a:t>
            </a:r>
            <a:r>
              <a:rPr kumimoji="1" lang="en-US" altLang="zh-CN" dirty="0" smtClean="0"/>
              <a:t>:CI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200" dirty="0" smtClean="0"/>
          </a:p>
          <a:p>
            <a:r>
              <a:rPr kumimoji="1" lang="en-US" altLang="zh-CN" sz="2400" dirty="0" smtClean="0"/>
              <a:t>- </a:t>
            </a:r>
            <a:r>
              <a:rPr kumimoji="1" lang="en-US" altLang="zh-CN" sz="2800" dirty="0" smtClean="0"/>
              <a:t>Continuous </a:t>
            </a:r>
            <a:r>
              <a:rPr kumimoji="1" lang="en-US" altLang="zh-CN" sz="2800" dirty="0" smtClean="0"/>
              <a:t>Integration: </a:t>
            </a:r>
            <a:r>
              <a:rPr kumimoji="1" lang="zh-CN" altLang="en-US" sz="2800" dirty="0" smtClean="0"/>
              <a:t>持续集成</a:t>
            </a:r>
            <a:endParaRPr kumimoji="1" lang="en-US" altLang="zh-CN" sz="2800" dirty="0"/>
          </a:p>
          <a:p>
            <a:r>
              <a:rPr kumimoji="1" lang="en-US" altLang="zh-CN" sz="2600" dirty="0" smtClean="0"/>
              <a:t>Martin Flower:</a:t>
            </a:r>
          </a:p>
          <a:p>
            <a:r>
              <a:rPr kumimoji="1" lang="en-US" altLang="zh-CN" sz="2800" dirty="0"/>
              <a:t> </a:t>
            </a:r>
            <a:r>
              <a:rPr lang="en-US" altLang="zh-CN" sz="2800" i="1" dirty="0"/>
              <a:t>Continuous Integration is a software development practice where members of a team integrate their work frequently, usually each person integrates at least daily - leading to multiple integrations per day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427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Jenkins</a:t>
            </a:r>
            <a:r>
              <a:rPr kumimoji="1" lang="zh-CN" altLang="en-US" dirty="0"/>
              <a:t> 是</a:t>
            </a:r>
            <a:r>
              <a:rPr kumimoji="1" lang="zh-CN" altLang="en-US" dirty="0" smtClean="0"/>
              <a:t>什么</a:t>
            </a:r>
            <a:r>
              <a:rPr kumimoji="1" lang="en-US" altLang="zh-CN" dirty="0" smtClean="0"/>
              <a:t>:CI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2600" dirty="0" smtClean="0">
                <a:solidFill>
                  <a:schemeClr val="tx1"/>
                </a:solidFill>
              </a:rPr>
              <a:t>Practices </a:t>
            </a:r>
            <a:r>
              <a:rPr lang="en-US" altLang="zh-CN" sz="2600" dirty="0">
                <a:solidFill>
                  <a:schemeClr val="tx1"/>
                </a:solidFill>
              </a:rPr>
              <a:t>of Continuous </a:t>
            </a:r>
            <a:r>
              <a:rPr lang="en-US" altLang="zh-CN" sz="2600" dirty="0" smtClean="0">
                <a:solidFill>
                  <a:schemeClr val="tx1"/>
                </a:solidFill>
              </a:rPr>
              <a:t>Integration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</a:rPr>
              <a:t>CI </a:t>
            </a:r>
            <a:r>
              <a:rPr lang="zh-CN" altLang="en-US" sz="2600" dirty="0" smtClean="0">
                <a:solidFill>
                  <a:schemeClr val="tx1"/>
                </a:solidFill>
              </a:rPr>
              <a:t>最佳实践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altLang="zh-CN" sz="2600" dirty="0" smtClean="0">
                <a:solidFill>
                  <a:schemeClr val="tx1"/>
                </a:solidFill>
              </a:rPr>
              <a:t>Maintain </a:t>
            </a:r>
            <a:r>
              <a:rPr lang="en-US" altLang="zh-CN" sz="2600" dirty="0">
                <a:solidFill>
                  <a:schemeClr val="tx1"/>
                </a:solidFill>
              </a:rPr>
              <a:t>a Single Source </a:t>
            </a:r>
            <a:r>
              <a:rPr lang="en-US" altLang="zh-CN" sz="2600" dirty="0" smtClean="0">
                <a:solidFill>
                  <a:schemeClr val="tx1"/>
                </a:solidFill>
              </a:rPr>
              <a:t>Repository</a:t>
            </a:r>
            <a:r>
              <a:rPr lang="zh-CN" altLang="en-US" sz="2600" dirty="0" smtClean="0">
                <a:solidFill>
                  <a:schemeClr val="tx1"/>
                </a:solidFill>
              </a:rPr>
              <a:t> 单一代码库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 fontAlgn="base"/>
            <a:r>
              <a:rPr lang="en-US" altLang="zh-CN" sz="2600" dirty="0">
                <a:solidFill>
                  <a:schemeClr val="tx1"/>
                </a:solidFill>
              </a:rPr>
              <a:t>Automate the </a:t>
            </a:r>
            <a:r>
              <a:rPr lang="en-US" altLang="zh-CN" sz="2600" dirty="0" smtClean="0">
                <a:solidFill>
                  <a:schemeClr val="tx1"/>
                </a:solidFill>
              </a:rPr>
              <a:t>Build</a:t>
            </a:r>
            <a:r>
              <a:rPr lang="zh-CN" altLang="en-US" sz="2600" dirty="0" smtClean="0">
                <a:solidFill>
                  <a:schemeClr val="tx1"/>
                </a:solidFill>
              </a:rPr>
              <a:t> 自动化构建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 fontAlgn="base"/>
            <a:r>
              <a:rPr lang="en-US" altLang="zh-CN" sz="2600" dirty="0">
                <a:solidFill>
                  <a:schemeClr val="tx1"/>
                </a:solidFill>
              </a:rPr>
              <a:t>Make Your Build </a:t>
            </a:r>
            <a:r>
              <a:rPr lang="en-US" altLang="zh-CN" sz="2600" dirty="0" smtClean="0">
                <a:solidFill>
                  <a:schemeClr val="tx1"/>
                </a:solidFill>
              </a:rPr>
              <a:t>Self-Testing</a:t>
            </a:r>
            <a:r>
              <a:rPr lang="zh-CN" altLang="en-US" sz="2600" dirty="0" smtClean="0">
                <a:solidFill>
                  <a:schemeClr val="tx1"/>
                </a:solidFill>
              </a:rPr>
              <a:t> 测试在构建中执行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 fontAlgn="base"/>
            <a:r>
              <a:rPr lang="en-US" altLang="zh-CN" sz="2600" dirty="0" smtClean="0">
                <a:solidFill>
                  <a:schemeClr val="tx1"/>
                </a:solidFill>
              </a:rPr>
              <a:t>Fix </a:t>
            </a:r>
            <a:r>
              <a:rPr lang="en-US" altLang="zh-CN" sz="2600" dirty="0">
                <a:solidFill>
                  <a:schemeClr val="tx1"/>
                </a:solidFill>
              </a:rPr>
              <a:t>Broken Builds </a:t>
            </a:r>
            <a:r>
              <a:rPr lang="en-US" altLang="zh-CN" sz="2600" dirty="0" smtClean="0">
                <a:solidFill>
                  <a:schemeClr val="tx1"/>
                </a:solidFill>
              </a:rPr>
              <a:t>Immediately</a:t>
            </a:r>
            <a:r>
              <a:rPr lang="zh-CN" altLang="en-US" sz="2600" dirty="0" smtClean="0">
                <a:solidFill>
                  <a:schemeClr val="tx1"/>
                </a:solidFill>
              </a:rPr>
              <a:t>  快速修复失败构建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 fontAlgn="base"/>
            <a:r>
              <a:rPr lang="en-US" altLang="zh-CN" sz="2600" dirty="0">
                <a:solidFill>
                  <a:schemeClr val="tx1"/>
                </a:solidFill>
              </a:rPr>
              <a:t>Keep the Build </a:t>
            </a:r>
            <a:r>
              <a:rPr lang="en-US" altLang="zh-CN" sz="2600" dirty="0" smtClean="0">
                <a:solidFill>
                  <a:schemeClr val="tx1"/>
                </a:solidFill>
              </a:rPr>
              <a:t>Fast</a:t>
            </a:r>
            <a:r>
              <a:rPr lang="zh-CN" altLang="en-US" sz="2600" dirty="0" smtClean="0">
                <a:solidFill>
                  <a:schemeClr val="tx1"/>
                </a:solidFill>
              </a:rPr>
              <a:t>  保持快速构建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 fontAlgn="base"/>
            <a:r>
              <a:rPr lang="en-US" altLang="zh-CN" sz="2600" dirty="0" smtClean="0">
                <a:solidFill>
                  <a:schemeClr val="tx1"/>
                </a:solidFill>
              </a:rPr>
              <a:t>Everyone </a:t>
            </a:r>
            <a:r>
              <a:rPr lang="en-US" altLang="zh-CN" sz="2600" dirty="0">
                <a:solidFill>
                  <a:schemeClr val="tx1"/>
                </a:solidFill>
              </a:rPr>
              <a:t>can see </a:t>
            </a:r>
            <a:r>
              <a:rPr lang="en-US" altLang="zh-CN" sz="2600" dirty="0" smtClean="0">
                <a:solidFill>
                  <a:schemeClr val="tx1"/>
                </a:solidFill>
              </a:rPr>
              <a:t>what‘s happening</a:t>
            </a:r>
            <a:r>
              <a:rPr lang="zh-CN" altLang="en-US" sz="2600" dirty="0" smtClean="0">
                <a:solidFill>
                  <a:schemeClr val="tx1"/>
                </a:solidFill>
              </a:rPr>
              <a:t> 可视化构建过程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 fontAlgn="base"/>
            <a:r>
              <a:rPr lang="en-US" altLang="zh-CN" sz="2600" dirty="0" smtClean="0">
                <a:solidFill>
                  <a:schemeClr val="tx1"/>
                </a:solidFill>
              </a:rPr>
              <a:t>Automate Deployment</a:t>
            </a:r>
            <a:r>
              <a:rPr lang="zh-CN" altLang="en-US" sz="2600" dirty="0" smtClean="0">
                <a:solidFill>
                  <a:schemeClr val="tx1"/>
                </a:solidFill>
              </a:rPr>
              <a:t> 自动化部署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https</a:t>
            </a:r>
            <a:r>
              <a:rPr kumimoji="1" lang="en-US" altLang="zh-CN" sz="2400" dirty="0">
                <a:solidFill>
                  <a:schemeClr val="tx1"/>
                </a:solidFill>
              </a:rPr>
              <a:t>://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www.martinfowler.com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/articles/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continuousIntegration.html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Jenkins</a:t>
            </a:r>
            <a:r>
              <a:rPr kumimoji="1" lang="zh-CN" altLang="en-US" dirty="0"/>
              <a:t> 是</a:t>
            </a:r>
            <a:r>
              <a:rPr kumimoji="1" lang="zh-CN" altLang="en-US" dirty="0" smtClean="0"/>
              <a:t>什么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 自动化以下的流程：</a:t>
            </a:r>
            <a:endParaRPr lang="en-US" altLang="zh-CN" dirty="0" smtClean="0"/>
          </a:p>
          <a:p>
            <a:endParaRPr kumimoji="1"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9046"/>
            <a:ext cx="8440420" cy="38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Jenkins</a:t>
            </a:r>
            <a:r>
              <a:rPr kumimoji="1" lang="zh-CN" altLang="en-US" dirty="0"/>
              <a:t> 是</a:t>
            </a:r>
            <a:r>
              <a:rPr kumimoji="1" lang="zh-CN" altLang="en-US" dirty="0" smtClean="0"/>
              <a:t>什么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40" y="1884363"/>
            <a:ext cx="7977360" cy="4176748"/>
          </a:xfrm>
        </p:spPr>
      </p:pic>
    </p:spTree>
    <p:extLst>
      <p:ext uri="{BB962C8B-B14F-4D97-AF65-F5344CB8AC3E}">
        <p14:creationId xmlns:p14="http://schemas.microsoft.com/office/powerpoint/2010/main" val="3195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可以做什么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前期准备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smtClean="0"/>
              <a:t>1.</a:t>
            </a:r>
            <a:r>
              <a:rPr kumimoji="1" lang="zh-CN" altLang="en-US" sz="1800" dirty="0" smtClean="0"/>
              <a:t> 不同代码仓库插件安装，如</a:t>
            </a:r>
            <a:r>
              <a:rPr kumimoji="1" lang="en-US" altLang="zh-CN" sz="1800" dirty="0" err="1" smtClean="0"/>
              <a:t>git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err="1" smtClean="0"/>
              <a:t>gitlab</a:t>
            </a:r>
            <a:r>
              <a:rPr kumimoji="1" lang="zh-CN" altLang="en-US" sz="1800" dirty="0" smtClean="0"/>
              <a:t>插件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2.</a:t>
            </a:r>
            <a:r>
              <a:rPr kumimoji="1" lang="zh-CN" altLang="en-US" sz="1800" dirty="0" smtClean="0"/>
              <a:t> 第三方依赖仓库建立： 目前主要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相关的第三方库已经完成</a:t>
            </a:r>
            <a:endParaRPr kumimoji="1" lang="en-US" altLang="zh-CN" sz="1800" dirty="0" smtClean="0"/>
          </a:p>
          <a:p>
            <a:pPr lvl="1"/>
            <a:r>
              <a:rPr kumimoji="1" lang="en-US" altLang="zh-CN" sz="1600" dirty="0" smtClean="0"/>
              <a:t>MAVEN/GRADLE</a:t>
            </a:r>
            <a:r>
              <a:rPr kumimoji="1" lang="zh-CN" altLang="en-US" sz="1600" dirty="0" smtClean="0"/>
              <a:t>： </a:t>
            </a:r>
            <a:r>
              <a:rPr kumimoji="1" lang="en-US" altLang="zh-CN" sz="1600" dirty="0"/>
              <a:t>Nexus(</a:t>
            </a:r>
            <a:r>
              <a:rPr kumimoji="1" lang="zh-CN" altLang="en-US" sz="1600" dirty="0"/>
              <a:t>目前已经建立完成，如果遇到找不到</a:t>
            </a:r>
            <a:r>
              <a:rPr kumimoji="1" lang="en-US" altLang="zh-CN" sz="1600" dirty="0"/>
              <a:t>JAR</a:t>
            </a:r>
            <a:r>
              <a:rPr kumimoji="1" lang="zh-CN" altLang="en-US" sz="1600" dirty="0"/>
              <a:t>情况，可以</a:t>
            </a:r>
            <a:r>
              <a:rPr kumimoji="1" lang="zh-CN" altLang="en-US" sz="1600" dirty="0" smtClean="0"/>
              <a:t>手动安装，安装指南</a:t>
            </a:r>
            <a:r>
              <a:rPr kumimoji="1" lang="en-US" altLang="zh-CN" sz="1600" dirty="0" smtClean="0"/>
              <a:t>wiki)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NPM</a:t>
            </a:r>
            <a:r>
              <a:rPr kumimoji="1" lang="zh-CN" altLang="en-US" sz="1600" dirty="0"/>
              <a:t>： 目前没有中央仓库，可以通过把</a:t>
            </a:r>
            <a:r>
              <a:rPr kumimoji="1" lang="en-US" altLang="zh-CN" sz="1600" dirty="0" err="1"/>
              <a:t>node_modules</a:t>
            </a:r>
            <a:r>
              <a:rPr kumimoji="1" lang="en-US" altLang="zh-CN" sz="1600" dirty="0"/>
              <a:t> </a:t>
            </a:r>
            <a:r>
              <a:rPr kumimoji="1" lang="zh-CN" altLang="en-US" sz="1600" dirty="0"/>
              <a:t>一同放入代码仓库中解决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Python</a:t>
            </a:r>
            <a:r>
              <a:rPr kumimoji="1" lang="zh-CN" altLang="en-US" sz="1600" dirty="0"/>
              <a:t>： 目前没有</a:t>
            </a:r>
            <a:r>
              <a:rPr kumimoji="1" lang="en-US" altLang="zh-CN" sz="1600" dirty="0"/>
              <a:t>pip</a:t>
            </a:r>
            <a:r>
              <a:rPr kumimoji="1" lang="zh-CN" altLang="en-US" sz="1600" dirty="0"/>
              <a:t> 仓库，可以通过指定</a:t>
            </a:r>
            <a:r>
              <a:rPr kumimoji="1" lang="en-US" altLang="zh-CN" sz="1600" dirty="0"/>
              <a:t>pip</a:t>
            </a:r>
            <a:r>
              <a:rPr kumimoji="1" lang="zh-CN" altLang="en-US" sz="1600" dirty="0"/>
              <a:t> 地址解决</a:t>
            </a:r>
            <a:r>
              <a:rPr kumimoji="1" lang="en-US" altLang="zh-CN" sz="1600" dirty="0"/>
              <a:t>(wiki)</a:t>
            </a:r>
          </a:p>
          <a:p>
            <a:pPr lvl="1"/>
            <a:r>
              <a:rPr kumimoji="1" lang="zh-CN" altLang="en-US" sz="1600" dirty="0"/>
              <a:t>其他语言的，需要具体问题具体解决，就不一一</a:t>
            </a:r>
            <a:r>
              <a:rPr kumimoji="1" lang="zh-CN" altLang="en-US" sz="1600" dirty="0" smtClean="0"/>
              <a:t>列出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3.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 smtClean="0"/>
              <a:t>Docker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image</a:t>
            </a:r>
            <a:r>
              <a:rPr kumimoji="1" lang="zh-CN" altLang="en-US" sz="1800" dirty="0" smtClean="0"/>
              <a:t> 插件： 给需要构建</a:t>
            </a:r>
            <a:r>
              <a:rPr kumimoji="1" lang="en-US" altLang="zh-CN" sz="1800" dirty="0" err="1" smtClean="0"/>
              <a:t>Docker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Image</a:t>
            </a:r>
            <a:r>
              <a:rPr kumimoji="1" lang="zh-CN" altLang="en-US" sz="1800" dirty="0" smtClean="0"/>
              <a:t>使用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 Email </a:t>
            </a:r>
            <a:r>
              <a:rPr kumimoji="1" lang="zh-CN" altLang="en-US" sz="1800" dirty="0" smtClean="0"/>
              <a:t>设置</a:t>
            </a:r>
            <a:r>
              <a:rPr kumimoji="1" lang="en-US" altLang="zh-CN" sz="1800" dirty="0" smtClean="0"/>
              <a:t>(wiki),</a:t>
            </a:r>
            <a:r>
              <a:rPr kumimoji="1" lang="zh-CN" altLang="en-US" sz="1800" dirty="0" smtClean="0"/>
              <a:t>用来发送构建提醒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691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可以做什么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构建</a:t>
            </a:r>
            <a:r>
              <a:rPr kumimoji="1" lang="en-US" altLang="zh-CN" dirty="0" smtClean="0"/>
              <a:t>(Build)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JAVA MAVEN </a:t>
            </a:r>
            <a:r>
              <a:rPr kumimoji="1" lang="zh-CN" altLang="en-US" dirty="0" smtClean="0"/>
              <a:t>项目为例：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新建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 任务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设置</a:t>
            </a:r>
            <a:r>
              <a:rPr kumimoji="1" lang="en-US" altLang="zh-CN" dirty="0" err="1" smtClean="0"/>
              <a:t>gitlab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或者其他代码管理工具配置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设置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 做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运行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命令修复可能出现的错误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800" dirty="0" smtClean="0"/>
              <a:t>由于使用</a:t>
            </a:r>
            <a:r>
              <a:rPr kumimoji="1" lang="en-US" altLang="zh-CN" sz="1800" dirty="0" smtClean="0"/>
              <a:t>MAVEN</a:t>
            </a:r>
            <a:r>
              <a:rPr kumimoji="1" lang="zh-CN" altLang="en-US" sz="1800" dirty="0" smtClean="0"/>
              <a:t> 命令，尽量通过自己指定</a:t>
            </a:r>
            <a:r>
              <a:rPr kumimoji="1" lang="en-US" altLang="zh-CN" sz="1800" dirty="0" smtClean="0"/>
              <a:t>jar</a:t>
            </a:r>
            <a:r>
              <a:rPr kumimoji="1" lang="zh-CN" altLang="en-US" sz="1800" dirty="0" smtClean="0"/>
              <a:t> 包位置来进行构建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如果需要指定</a:t>
            </a:r>
            <a:r>
              <a:rPr kumimoji="1" lang="en-US" altLang="zh-CN" sz="1800" dirty="0" smtClean="0"/>
              <a:t>jar</a:t>
            </a:r>
            <a:r>
              <a:rPr kumimoji="1" lang="zh-CN" altLang="en-US" sz="1800" dirty="0" smtClean="0"/>
              <a:t>包路径，需要将</a:t>
            </a:r>
            <a:r>
              <a:rPr kumimoji="1" lang="en-US" altLang="zh-CN" sz="1800" dirty="0" smtClean="0"/>
              <a:t>jar</a:t>
            </a:r>
            <a:r>
              <a:rPr kumimoji="1" lang="zh-CN" altLang="en-US" sz="1800" dirty="0" smtClean="0"/>
              <a:t>包一同上传到代码仓库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392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1144</TotalTime>
  <Words>627</Words>
  <Application>Microsoft Macintosh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宋体</vt:lpstr>
      <vt:lpstr>怀旧</vt:lpstr>
      <vt:lpstr>Jenkins 使用介绍</vt:lpstr>
      <vt:lpstr>Jenkins 使用介绍</vt:lpstr>
      <vt:lpstr>Jenkins 是什么</vt:lpstr>
      <vt:lpstr>Jenkins 是什么:CI</vt:lpstr>
      <vt:lpstr>Jenkins 是什么:CI</vt:lpstr>
      <vt:lpstr>Jenkins 是什么:</vt:lpstr>
      <vt:lpstr>Jenkins 是什么:</vt:lpstr>
      <vt:lpstr>Jenkins 可以做什么: 前期准备</vt:lpstr>
      <vt:lpstr>Jenkins 可以做什么: 构建(Build)</vt:lpstr>
      <vt:lpstr>Jenkins: 构建(Build)-MAVEN SPRINGBOOT</vt:lpstr>
      <vt:lpstr>Jenkins: 构建(Build)-Triggered by gitlab</vt:lpstr>
      <vt:lpstr>Jenkins 测试(Testing)： 单元测试覆盖率</vt:lpstr>
      <vt:lpstr>Jenkins 集成测试(Testing)</vt:lpstr>
      <vt:lpstr>Jenkins 测试失败/恢复邮件提醒</vt:lpstr>
      <vt:lpstr>Jenkins 可以做什么: 部署(Deployment)</vt:lpstr>
      <vt:lpstr>Jenkins目前已经有的项目</vt:lpstr>
      <vt:lpstr>Jenkins 扩展性</vt:lpstr>
      <vt:lpstr>Jenkins日常支持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使用介绍</dc:title>
  <dc:creator>wu patrick</dc:creator>
  <cp:lastModifiedBy>wu patrick</cp:lastModifiedBy>
  <cp:revision>88</cp:revision>
  <dcterms:created xsi:type="dcterms:W3CDTF">2017-02-13T07:09:09Z</dcterms:created>
  <dcterms:modified xsi:type="dcterms:W3CDTF">2017-02-14T09:31:10Z</dcterms:modified>
</cp:coreProperties>
</file>