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E20071"/>
    <a:srgbClr val="E20087"/>
    <a:srgbClr val="FFABCB"/>
    <a:srgbClr val="EF720B"/>
    <a:srgbClr val="F79B4F"/>
    <a:srgbClr val="6F4001"/>
    <a:srgbClr val="CC9900"/>
    <a:srgbClr val="F7E289"/>
    <a:srgbClr val="FF9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680310"/>
            <a:ext cx="8246070" cy="763525"/>
          </a:xfrm>
          <a:effectLst>
            <a:outerShdw blurRad="50800" dist="25400" dir="2700000" algn="tl" rotWithShape="0">
              <a:srgbClr val="002060">
                <a:alpha val="56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443835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46070" cy="610820"/>
          </a:xfrm>
          <a:effectLst>
            <a:outerShdw blurRad="50800" dist="25400" dir="2700000" algn="ctr" rotWithShape="0">
              <a:srgbClr val="002060">
                <a:alpha val="82000"/>
              </a:srgb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46070" cy="412303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168900" cy="684885"/>
          </a:xfrm>
          <a:effectLst>
            <a:outerShdw blurRad="50800" dist="25400" dir="2700000" algn="ctr" rotWithShape="0">
              <a:srgbClr val="002060">
                <a:alpha val="60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443835"/>
            <a:ext cx="7168900" cy="427574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369770"/>
            <a:ext cx="8076895" cy="532180"/>
          </a:xfrm>
          <a:effectLst>
            <a:outerShdw blurRad="50800" dist="25400" dir="2700000" algn="ctr" rotWithShape="0">
              <a:srgbClr val="002060">
                <a:alpha val="75000"/>
              </a:srgb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818180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41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410" y="2818180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52760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443835"/>
            <a:ext cx="8080555" cy="4581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58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Mariajose</cp:lastModifiedBy>
  <cp:revision>42</cp:revision>
  <dcterms:created xsi:type="dcterms:W3CDTF">2013-08-21T19:17:07Z</dcterms:created>
  <dcterms:modified xsi:type="dcterms:W3CDTF">2013-11-13T17:49:10Z</dcterms:modified>
</cp:coreProperties>
</file>