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64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5"/>
    <p:restoredTop sz="84156"/>
  </p:normalViewPr>
  <p:slideViewPr>
    <p:cSldViewPr snapToGrid="0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C533A-4583-0347-B7D9-C2097C30D8FC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490E4-9292-EB4C-B067-CC17D98A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490E4-9292-EB4C-B067-CC17D98A2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2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 the data</a:t>
            </a:r>
          </a:p>
          <a:p>
            <a:r>
              <a:rPr lang="en-US" dirty="0"/>
              <a:t>Clean the data</a:t>
            </a:r>
          </a:p>
          <a:p>
            <a:r>
              <a:rPr lang="en-US" dirty="0"/>
              <a:t>Use feature engineering</a:t>
            </a:r>
          </a:p>
          <a:p>
            <a:r>
              <a:rPr lang="en-US" dirty="0"/>
              <a:t>Identify which features affect the sale price</a:t>
            </a:r>
          </a:p>
          <a:p>
            <a:r>
              <a:rPr lang="en-US" dirty="0"/>
              <a:t>Create linear regression machine learning model</a:t>
            </a:r>
          </a:p>
          <a:p>
            <a:r>
              <a:rPr lang="en-US" dirty="0"/>
              <a:t>Create a </a:t>
            </a:r>
            <a:r>
              <a:rPr lang="en-US" dirty="0" err="1"/>
              <a:t>WebUI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490E4-9292-EB4C-B067-CC17D98A2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dataset have more than 1300 entries or rows</a:t>
            </a:r>
          </a:p>
          <a:p>
            <a:r>
              <a:rPr lang="en-US" dirty="0"/>
              <a:t>and 79 features or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490E4-9292-EB4C-B067-CC17D98A21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1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490E4-9292-EB4C-B067-CC17D98A21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10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property age is based on the time the house was sold, and the build or renovation year of house.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490E4-9292-EB4C-B067-CC17D98A21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graph of the property age vs the sale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490E4-9292-EB4C-B067-CC17D98A2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0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RMSE: 0.1432961890417828   -- How far off can out model be.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R2: 0.8899661825858642 – how much variance our model captured. </a:t>
            </a:r>
          </a:p>
          <a:p>
            <a:endParaRPr lang="en-US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 was used to normalize the data</a:t>
            </a:r>
          </a:p>
          <a:p>
            <a:r>
              <a:rPr lang="en-US" b="0" i="0" dirty="0">
                <a:solidFill>
                  <a:srgbClr val="EEF0FF"/>
                </a:solidFill>
                <a:effectLst/>
                <a:highlight>
                  <a:srgbClr val="3A3F50"/>
                </a:highlight>
                <a:latin typeface="Google Sans"/>
              </a:rPr>
              <a:t>Principal Component Analysis (PCA) 	</a:t>
            </a: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 reduce the collinearity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490E4-9292-EB4C-B067-CC17D98A21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0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490E4-9292-EB4C-B067-CC17D98A21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4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490E4-9292-EB4C-B067-CC17D98A21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1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ouse-prediction.taos15.net/" TargetMode="External"/><Relationship Id="rId4" Type="http://schemas.openxmlformats.org/officeDocument/2006/relationships/hyperlink" Target="mailto:Angel.f.Delacruz.2@spaceforce.mi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ouse-prediction.taos15.net/" TargetMode="External"/><Relationship Id="rId4" Type="http://schemas.openxmlformats.org/officeDocument/2006/relationships/hyperlink" Target="mailto:Angel.f.Delacruz.2@spaceforce.m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D512-36D9-A1B8-137E-675BD369F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4ADCE-9317-5829-55C8-E054B0A56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House price prediction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02812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6939-63C0-5C3F-6EA8-962C8DF39B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636B-CD01-FFAA-0C09-C39EBA5F99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3812" y="1943936"/>
            <a:ext cx="9604375" cy="3449638"/>
          </a:xfrm>
        </p:spPr>
        <p:txBody>
          <a:bodyPr/>
          <a:lstStyle/>
          <a:p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nalyze </a:t>
            </a:r>
            <a:r>
              <a:rPr lang="en-US" dirty="0"/>
              <a:t> data of more than 1300 houses in Ames, Iowa</a:t>
            </a:r>
          </a:p>
          <a:p>
            <a:r>
              <a:rPr lang="en-US" dirty="0"/>
              <a:t>Clean the data and use feature engineering to make sense of the features</a:t>
            </a:r>
          </a:p>
          <a:p>
            <a:r>
              <a:rPr lang="en-US" dirty="0"/>
              <a:t>Find what features affect the sale prices of the houses</a:t>
            </a:r>
          </a:p>
          <a:p>
            <a:r>
              <a:rPr lang="en-US" dirty="0"/>
              <a:t>Create a linear regression model to predict the price of a house</a:t>
            </a:r>
          </a:p>
          <a:p>
            <a:r>
              <a:rPr lang="en-US" dirty="0"/>
              <a:t>Implement a web user interface where users can test the model</a:t>
            </a:r>
          </a:p>
        </p:txBody>
      </p:sp>
    </p:spTree>
    <p:extLst>
      <p:ext uri="{BB962C8B-B14F-4D97-AF65-F5344CB8AC3E}">
        <p14:creationId xmlns:p14="http://schemas.microsoft.com/office/powerpoint/2010/main" val="59014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6939-63C0-5C3F-6EA8-962C8DF39B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dirty="0"/>
              <a:t>The data…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636B-CD01-FFAA-0C09-C39EBA5F99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9615" y="2004094"/>
            <a:ext cx="9604375" cy="3449638"/>
          </a:xfrm>
        </p:spPr>
        <p:txBody>
          <a:bodyPr/>
          <a:lstStyle/>
          <a:p>
            <a:r>
              <a:rPr lang="en-US" dirty="0"/>
              <a:t>This is a complex dataset with more than 79 features (columns) per house, and 1300 observations (rows) were used to train the model</a:t>
            </a:r>
          </a:p>
          <a:p>
            <a:r>
              <a:rPr lang="en-US" dirty="0"/>
              <a:t>The dataset required a lot of feature engineering to encode the features in a meaningful way.</a:t>
            </a:r>
          </a:p>
        </p:txBody>
      </p:sp>
    </p:spTree>
    <p:extLst>
      <p:ext uri="{BB962C8B-B14F-4D97-AF65-F5344CB8AC3E}">
        <p14:creationId xmlns:p14="http://schemas.microsoft.com/office/powerpoint/2010/main" val="239022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6939-63C0-5C3F-6EA8-962C8DF39B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dirty="0"/>
              <a:t>Findings…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636B-CD01-FFAA-0C09-C39EBA5F99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77762" y="1854200"/>
            <a:ext cx="9604375" cy="344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features tend to influence a higher sale price</a:t>
            </a:r>
          </a:p>
          <a:p>
            <a:r>
              <a:rPr lang="en-US" dirty="0"/>
              <a:t>Paved street</a:t>
            </a:r>
          </a:p>
          <a:p>
            <a:r>
              <a:rPr lang="en-US" dirty="0"/>
              <a:t>Houses in low density residential zone</a:t>
            </a:r>
          </a:p>
          <a:p>
            <a:r>
              <a:rPr lang="en-US" dirty="0"/>
              <a:t>Irregular shape</a:t>
            </a:r>
          </a:p>
          <a:p>
            <a:r>
              <a:rPr lang="en-US" dirty="0"/>
              <a:t>House with relative lower age</a:t>
            </a:r>
          </a:p>
          <a:p>
            <a:r>
              <a:rPr lang="en-US" dirty="0"/>
              <a:t>More above ground living space</a:t>
            </a:r>
          </a:p>
        </p:txBody>
      </p:sp>
    </p:spTree>
    <p:extLst>
      <p:ext uri="{BB962C8B-B14F-4D97-AF65-F5344CB8AC3E}">
        <p14:creationId xmlns:p14="http://schemas.microsoft.com/office/powerpoint/2010/main" val="297043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showing a green line&#10;&#10;Description automatically generated with medium confidence">
            <a:extLst>
              <a:ext uri="{FF2B5EF4-FFF2-40B4-BE49-F238E27FC236}">
                <a16:creationId xmlns:a16="http://schemas.microsoft.com/office/drawing/2014/main" id="{2C075154-EA35-45C6-4D06-5C074225E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125417"/>
          </a:xfrm>
        </p:spPr>
      </p:pic>
    </p:spTree>
    <p:extLst>
      <p:ext uri="{BB962C8B-B14F-4D97-AF65-F5344CB8AC3E}">
        <p14:creationId xmlns:p14="http://schemas.microsoft.com/office/powerpoint/2010/main" val="155780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with green dots&#10;&#10;Description automatically generated">
            <a:extLst>
              <a:ext uri="{FF2B5EF4-FFF2-40B4-BE49-F238E27FC236}">
                <a16:creationId xmlns:a16="http://schemas.microsoft.com/office/drawing/2014/main" id="{920CD3AC-5267-B50F-0485-495AA37A2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" y="-1"/>
            <a:ext cx="12192001" cy="6160168"/>
          </a:xfrm>
        </p:spPr>
      </p:pic>
    </p:spTree>
    <p:extLst>
      <p:ext uri="{BB962C8B-B14F-4D97-AF65-F5344CB8AC3E}">
        <p14:creationId xmlns:p14="http://schemas.microsoft.com/office/powerpoint/2010/main" val="303665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6939-63C0-5C3F-6EA8-962C8DF39B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dirty="0"/>
              <a:t>Training model result</a:t>
            </a:r>
          </a:p>
        </p:txBody>
      </p:sp>
      <p:pic>
        <p:nvPicPr>
          <p:cNvPr id="6" name="Content Placeholder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FAAE2A9B-CEB5-3032-6C23-97459771CFF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438335" y="1369556"/>
            <a:ext cx="11315329" cy="468358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0A9BFF-96F7-66B4-C217-8249BCB26166}"/>
              </a:ext>
            </a:extLst>
          </p:cNvPr>
          <p:cNvSpPr txBox="1"/>
          <p:nvPr/>
        </p:nvSpPr>
        <p:spPr>
          <a:xfrm>
            <a:off x="4969042" y="1106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7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6939-63C0-5C3F-6EA8-962C8DF39B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636B-CD01-FFAA-0C09-C39EBA5F99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77762" y="1854200"/>
            <a:ext cx="9604375" cy="344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Name: Angel De La Cruz</a:t>
            </a:r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4"/>
              </a:rPr>
              <a:t>Angel.f.Delacruz.2@spaceforce.mil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tao15</a:t>
            </a:r>
          </a:p>
          <a:p>
            <a:pPr marL="0" indent="0">
              <a:buNone/>
            </a:pPr>
            <a:r>
              <a:rPr lang="en-US" dirty="0"/>
              <a:t>Project </a:t>
            </a:r>
            <a:r>
              <a:rPr lang="en-US" dirty="0" err="1"/>
              <a:t>WebUI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https://house-prediction.taos15.net/</a:t>
            </a:r>
            <a:r>
              <a:rPr lang="en-US" dirty="0"/>
              <a:t> ( will be shutdown shortly after </a:t>
            </a:r>
            <a:r>
              <a:rPr lang="en-US" dirty="0" err="1"/>
              <a:t>presentantion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353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6939-63C0-5C3F-6EA8-962C8DF39B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636B-CD01-FFAA-0C09-C39EBA5F99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77762" y="1854200"/>
            <a:ext cx="9604375" cy="344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Name: Angel De La Cruz</a:t>
            </a:r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4"/>
              </a:rPr>
              <a:t>Angel.f.Delacruz.2@spaceforce.mil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tao15</a:t>
            </a:r>
          </a:p>
          <a:p>
            <a:pPr marL="0" indent="0">
              <a:buNone/>
            </a:pPr>
            <a:r>
              <a:rPr lang="en-US" dirty="0"/>
              <a:t>Project </a:t>
            </a:r>
            <a:r>
              <a:rPr lang="en-US" dirty="0" err="1"/>
              <a:t>WebUI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https://house-prediction.taos15.net/</a:t>
            </a:r>
            <a:r>
              <a:rPr lang="en-US" dirty="0"/>
              <a:t> ( will be shutdown shortly after </a:t>
            </a:r>
            <a:r>
              <a:rPr lang="en-US" dirty="0" err="1"/>
              <a:t>presentantion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562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385</TotalTime>
  <Words>360</Words>
  <Application>Microsoft Macintosh PowerPoint</Application>
  <PresentationFormat>Widescreen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Gill Sans MT</vt:lpstr>
      <vt:lpstr>Google Sans</vt:lpstr>
      <vt:lpstr>Menlo</vt:lpstr>
      <vt:lpstr>Gallery</vt:lpstr>
      <vt:lpstr>House price prediction</vt:lpstr>
      <vt:lpstr>Goals</vt:lpstr>
      <vt:lpstr>The data…</vt:lpstr>
      <vt:lpstr>Findings…</vt:lpstr>
      <vt:lpstr>PowerPoint Presentation</vt:lpstr>
      <vt:lpstr>PowerPoint Presentation</vt:lpstr>
      <vt:lpstr>Training model result</vt:lpstr>
      <vt:lpstr>Contact Info</vt:lpstr>
      <vt:lpstr>Contact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 De La Cruz</dc:creator>
  <cp:lastModifiedBy>Angel De La Cruz</cp:lastModifiedBy>
  <cp:revision>14</cp:revision>
  <dcterms:created xsi:type="dcterms:W3CDTF">2024-06-24T20:01:03Z</dcterms:created>
  <dcterms:modified xsi:type="dcterms:W3CDTF">2024-08-09T20:57:21Z</dcterms:modified>
</cp:coreProperties>
</file>