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6" roundtripDataSignature="AMtx7mgRHcPHR+nL/9DO4xV2GJ9mOZKT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9fa8e3a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04" name="Google Shape;104;g1379fa8e3a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9fa8e3a9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g1379fa8e3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9fa8e3a9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19" name="Google Shape;119;g1379fa8e3a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9fa8e3a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27" name="Google Shape;127;g1379fa8e3a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79fa8e3a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35" name="Google Shape;135;g1379fa8e3a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79fa8e3a9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43" name="Google Shape;143;g1379fa8e3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899" y="3298200"/>
            <a:ext cx="89967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 err="1"/>
              <a:t>Working</a:t>
            </a:r>
            <a:r>
              <a:rPr lang="lt-LT" sz="6000"/>
              <a:t> </a:t>
            </a:r>
            <a:r>
              <a:rPr lang="lt-LT" sz="6000" err="1"/>
              <a:t>with</a:t>
            </a:r>
            <a:r>
              <a:rPr lang="lt-LT" sz="6000"/>
              <a:t> </a:t>
            </a:r>
            <a:r>
              <a:rPr lang="lt-LT" sz="6000" err="1"/>
              <a:t>photos</a:t>
            </a:r>
            <a:r>
              <a:rPr lang="lt-LT" sz="6000"/>
              <a:t> </a:t>
            </a:r>
            <a:r>
              <a:rPr lang="lt-LT" sz="6000" err="1"/>
              <a:t>and</a:t>
            </a:r>
            <a:r>
              <a:rPr lang="lt-LT" sz="6000"/>
              <a:t> </a:t>
            </a:r>
            <a:r>
              <a:rPr lang="lt-LT" sz="6000" err="1"/>
              <a:t>validating</a:t>
            </a:r>
            <a:r>
              <a:rPr lang="lt-LT" sz="6000"/>
              <a:t> </a:t>
            </a:r>
            <a:r>
              <a:rPr lang="lt-LT" sz="6000" err="1"/>
              <a:t>requests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err="1"/>
              <a:t>Lecturer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Rokas Slaboševičius</a:t>
            </a:r>
            <a:endParaRPr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/>
              <a:t>Working with photos and validating requests</a:t>
            </a:r>
            <a:endParaRPr/>
          </a:p>
        </p:txBody>
      </p:sp>
      <p:grpSp>
        <p:nvGrpSpPr>
          <p:cNvPr id="156" name="Google Shape;156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upload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download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API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validations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functionality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will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creation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thumbnail-type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thumbnail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will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need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be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stored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thumbnail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be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smaller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will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look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functionality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yourself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;)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must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possible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both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thumbnail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individually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Working with photos and validating requests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How do I upload a photo?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How do I download a photo from db?</a:t>
            </a:r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How do I adjust the properties of an uploaded photo?</a:t>
            </a:r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86" name="Google Shape;86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89" name="Google Shape;89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480390" y="5514578"/>
            <a:ext cx="731478" cy="731478"/>
            <a:chOff x="0" y="0"/>
            <a:chExt cx="731476" cy="731476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We create an object that we will use to accept the photo upload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Working with photos and validating requests</a:t>
            </a:r>
            <a:endParaRPr sz="140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First we need to make sure that the uploaded object is of the image file type and that it matches our desired size</a:t>
            </a:r>
            <a:endParaRPr sz="1600"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25" y="3422900"/>
            <a:ext cx="33337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79fa8e3a9_0_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Request validation</a:t>
            </a:r>
            <a:endParaRPr/>
          </a:p>
        </p:txBody>
      </p:sp>
      <p:sp>
        <p:nvSpPr>
          <p:cNvPr id="107" name="Google Shape;107;g1379fa8e3a9_0_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Working with photos and validating requests</a:t>
            </a:r>
            <a:endParaRPr sz="1400"/>
          </a:p>
        </p:txBody>
      </p:sp>
      <p:sp>
        <p:nvSpPr>
          <p:cNvPr id="108" name="Google Shape;108;g1379fa8e3a9_0_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Two attributes can be created to validate the file size and type.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The first attribute will be responsible for the size and the second for the type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9fa8e3a9_0_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MaxFileSizeAttribute</a:t>
            </a:r>
            <a:endParaRPr/>
          </a:p>
        </p:txBody>
      </p:sp>
      <p:sp>
        <p:nvSpPr>
          <p:cNvPr id="114" name="Google Shape;114;g1379fa8e3a9_0_9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Working with photos and validating requests</a:t>
            </a:r>
            <a:endParaRPr sz="1400"/>
          </a:p>
        </p:txBody>
      </p:sp>
      <p:sp>
        <p:nvSpPr>
          <p:cNvPr id="115" name="Google Shape;115;g1379fa8e3a9_0_9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6" name="Google Shape;116;g1379fa8e3a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75" y="1985963"/>
            <a:ext cx="56102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9fa8e3a9_0_1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AllowedExtensionsAttribute</a:t>
            </a:r>
            <a:endParaRPr/>
          </a:p>
        </p:txBody>
      </p:sp>
      <p:sp>
        <p:nvSpPr>
          <p:cNvPr id="122" name="Google Shape;122;g1379fa8e3a9_0_1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Working with photos and validating requests</a:t>
            </a:r>
            <a:endParaRPr sz="1400"/>
          </a:p>
        </p:txBody>
      </p:sp>
      <p:sp>
        <p:nvSpPr>
          <p:cNvPr id="123" name="Google Shape;123;g1379fa8e3a9_0_16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24" name="Google Shape;124;g1379fa8e3a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975" y="2025275"/>
            <a:ext cx="4786050" cy="46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9fa8e3a9_0_2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After applying the attributes, the class now looks like this</a:t>
            </a:r>
            <a:endParaRPr/>
          </a:p>
        </p:txBody>
      </p:sp>
      <p:sp>
        <p:nvSpPr>
          <p:cNvPr id="130" name="Google Shape;130;g1379fa8e3a9_0_24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Working with photos and validating requests</a:t>
            </a:r>
            <a:endParaRPr sz="1400"/>
          </a:p>
        </p:txBody>
      </p:sp>
      <p:sp>
        <p:nvSpPr>
          <p:cNvPr id="131" name="Google Shape;131;g1379fa8e3a9_0_2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The file size is adjustable by yourself, and there are also more extension types to choose from.</a:t>
            </a:r>
            <a:endParaRPr sz="1600"/>
          </a:p>
        </p:txBody>
      </p:sp>
      <p:pic>
        <p:nvPicPr>
          <p:cNvPr id="132" name="Google Shape;132;g1379fa8e3a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804" y="3604775"/>
            <a:ext cx="4074382" cy="10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9fa8e3a9_0_3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Upload endpoint</a:t>
            </a:r>
            <a:endParaRPr/>
          </a:p>
        </p:txBody>
      </p:sp>
      <p:sp>
        <p:nvSpPr>
          <p:cNvPr id="138" name="Google Shape;138;g1379fa8e3a9_0_3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Working with photos and validating requests</a:t>
            </a:r>
            <a:endParaRPr sz="1400"/>
          </a:p>
        </p:txBody>
      </p:sp>
      <p:sp>
        <p:nvSpPr>
          <p:cNvPr id="139" name="Google Shape;139;g1379fa8e3a9_0_3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Endpoint would look like this, it would be worth considering moving the conversion to bits to a service that would call the Save repository method after the conversion</a:t>
            </a:r>
            <a:endParaRPr sz="1600"/>
          </a:p>
        </p:txBody>
      </p:sp>
      <p:pic>
        <p:nvPicPr>
          <p:cNvPr id="140" name="Google Shape;140;g1379fa8e3a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385" y="3610961"/>
            <a:ext cx="62103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9fa8e3a9_0_4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Download endpoint</a:t>
            </a:r>
            <a:endParaRPr/>
          </a:p>
        </p:txBody>
      </p:sp>
      <p:sp>
        <p:nvSpPr>
          <p:cNvPr id="146" name="Google Shape;146;g1379fa8e3a9_0_4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Working with photos and validating requests</a:t>
            </a:r>
            <a:endParaRPr sz="1400"/>
          </a:p>
        </p:txBody>
      </p:sp>
      <p:sp>
        <p:nvSpPr>
          <p:cNvPr id="147" name="Google Shape;147;g1379fa8e3a9_0_47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The download endpoint should pick up the bits from the database and return them as File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We start by creating a repository that retrieves data from the database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So we return the result in the controller</a:t>
            </a:r>
            <a:endParaRPr sz="1600"/>
          </a:p>
        </p:txBody>
      </p:sp>
      <p:pic>
        <p:nvPicPr>
          <p:cNvPr id="148" name="Google Shape;148;g1379fa8e3a9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461900"/>
            <a:ext cx="43815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379fa8e3a9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600" y="3516926"/>
            <a:ext cx="4551929" cy="14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379fa8e3a9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880" y="5297476"/>
            <a:ext cx="4871011" cy="10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2cfc97-2775-4a64-b8cb-468b6d60467f" xsi:nil="true"/>
    <lcf76f155ced4ddcb4097134ff3c332f xmlns="817cf992-43f0-4223-8f4f-cfde3572baf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73D3C360DC543861D423F85D3BFBC" ma:contentTypeVersion="12" ma:contentTypeDescription="Create a new document." ma:contentTypeScope="" ma:versionID="9bced17d3d59fee32aaa4fcec6da3de1">
  <xsd:schema xmlns:xsd="http://www.w3.org/2001/XMLSchema" xmlns:xs="http://www.w3.org/2001/XMLSchema" xmlns:p="http://schemas.microsoft.com/office/2006/metadata/properties" xmlns:ns2="817cf992-43f0-4223-8f4f-cfde3572bafe" xmlns:ns3="932cfc97-2775-4a64-b8cb-468b6d60467f" targetNamespace="http://schemas.microsoft.com/office/2006/metadata/properties" ma:root="true" ma:fieldsID="404addd6dc5f5ab7dcbc0d0d10dcbe65" ns2:_="" ns3:_="">
    <xsd:import namespace="817cf992-43f0-4223-8f4f-cfde3572bafe"/>
    <xsd:import namespace="932cfc97-2775-4a64-b8cb-468b6d604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cf992-43f0-4223-8f4f-cfde3572b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cfc97-2775-4a64-b8cb-468b6d60467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b6bb017-f67e-45cc-ab7e-46f3949588ba}" ma:internalName="TaxCatchAll" ma:showField="CatchAllData" ma:web="932cfc97-2775-4a64-b8cb-468b6d604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163FF1-F804-4AAD-8DBE-461CD14F9F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FE397-2552-4A0B-8948-AF3271FF724C}">
  <ds:schemaRefs>
    <ds:schemaRef ds:uri="817cf992-43f0-4223-8f4f-cfde3572bafe"/>
    <ds:schemaRef ds:uri="932cfc97-2775-4a64-b8cb-468b6d60467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C5B039-68D6-4EC0-A5CC-2EEC85114446}">
  <ds:schemaRefs>
    <ds:schemaRef ds:uri="817cf992-43f0-4223-8f4f-cfde3572bafe"/>
    <ds:schemaRef ds:uri="932cfc97-2775-4a64-b8cb-468b6d6046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Working with photos and validating requests</vt:lpstr>
      <vt:lpstr>Today you will learn</vt:lpstr>
      <vt:lpstr>We create an object that we will use to accept the photo upload</vt:lpstr>
      <vt:lpstr>Request validation</vt:lpstr>
      <vt:lpstr>MaxFileSizeAttribute</vt:lpstr>
      <vt:lpstr>AllowedExtensionsAttribute</vt:lpstr>
      <vt:lpstr>After applying the attributes, the class now looks like this</vt:lpstr>
      <vt:lpstr>Upload endpoint</vt:lpstr>
      <vt:lpstr>Download endpoint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photos and validating requests</dc:title>
  <cp:keywords>, docId:D2A3488BE1D1D98196FA5FF274AECE4F</cp:keywords>
  <cp:revision>1</cp:revision>
  <dcterms:modified xsi:type="dcterms:W3CDTF">2024-05-07T15:59:03Z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0x010100CA873D3C360DC543861D423F85D3BFBC</vt:lpwstr>
  </property>
  <property fmtid="{D5CDD505-2E9C-101B-9397-08002B2CF9AE}" pid="3" name="MediaServiceImageTags">
    <vt:lpwstr/>
  </property>
</Properties>
</file>