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4" r:id="rId4"/>
    <p:sldId id="265" r:id="rId5"/>
    <p:sldId id="259" r:id="rId6"/>
    <p:sldId id="266" r:id="rId7"/>
    <p:sldId id="267" r:id="rId8"/>
    <p:sldId id="260" r:id="rId9"/>
    <p:sldId id="268" r:id="rId10"/>
    <p:sldId id="271" r:id="rId11"/>
    <p:sldId id="261" r:id="rId12"/>
    <p:sldId id="262" r:id="rId13"/>
    <p:sldId id="269" r:id="rId14"/>
    <p:sldId id="270" r:id="rId15"/>
    <p:sldId id="272" r:id="rId16"/>
    <p:sldId id="273" r:id="rId17"/>
    <p:sldId id="274" r:id="rId18"/>
    <p:sldId id="279" r:id="rId19"/>
    <p:sldId id="280" r:id="rId20"/>
    <p:sldId id="281" r:id="rId21"/>
    <p:sldId id="282" r:id="rId22"/>
    <p:sldId id="263" r:id="rId23"/>
    <p:sldId id="275" r:id="rId24"/>
    <p:sldId id="276" r:id="rId25"/>
    <p:sldId id="283" r:id="rId26"/>
    <p:sldId id="257" r:id="rId27"/>
    <p:sldId id="277" r:id="rId28"/>
    <p:sldId id="27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82" autoAdjust="0"/>
  </p:normalViewPr>
  <p:slideViewPr>
    <p:cSldViewPr snapToGrid="0">
      <p:cViewPr varScale="1">
        <p:scale>
          <a:sx n="96" d="100"/>
          <a:sy n="96" d="100"/>
        </p:scale>
        <p:origin x="111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效伟 张" userId="bf6eee82-6f12-439b-bcb4-4c7cf0d53aa8" providerId="ADAL" clId="{DED9A471-1C20-474C-83C6-AE8FAE77167E}"/>
    <pc:docChg chg="modSld">
      <pc:chgData name="效伟 张" userId="bf6eee82-6f12-439b-bcb4-4c7cf0d53aa8" providerId="ADAL" clId="{DED9A471-1C20-474C-83C6-AE8FAE77167E}" dt="2018-04-21T07:05:29.035" v="36" actId="20577"/>
      <pc:docMkLst>
        <pc:docMk/>
      </pc:docMkLst>
      <pc:sldChg chg="modSp">
        <pc:chgData name="效伟 张" userId="bf6eee82-6f12-439b-bcb4-4c7cf0d53aa8" providerId="ADAL" clId="{DED9A471-1C20-474C-83C6-AE8FAE77167E}" dt="2018-04-21T07:05:29.035" v="36" actId="20577"/>
        <pc:sldMkLst>
          <pc:docMk/>
          <pc:sldMk cId="3538580236" sldId="256"/>
        </pc:sldMkLst>
        <pc:spChg chg="mod">
          <ac:chgData name="效伟 张" userId="bf6eee82-6f12-439b-bcb4-4c7cf0d53aa8" providerId="ADAL" clId="{DED9A471-1C20-474C-83C6-AE8FAE77167E}" dt="2018-04-21T07:05:29.035" v="36" actId="20577"/>
          <ac:spMkLst>
            <pc:docMk/>
            <pc:sldMk cId="3538580236" sldId="256"/>
            <ac:spMk id="2" creationId="{B55B2E93-B2CE-4099-B107-B1829EA8BE0C}"/>
          </ac:spMkLst>
        </pc:spChg>
      </pc:sldChg>
      <pc:sldChg chg="modSp">
        <pc:chgData name="效伟 张" userId="bf6eee82-6f12-439b-bcb4-4c7cf0d53aa8" providerId="ADAL" clId="{DED9A471-1C20-474C-83C6-AE8FAE77167E}" dt="2018-04-20T10:36:58.166" v="33" actId="20577"/>
        <pc:sldMkLst>
          <pc:docMk/>
          <pc:sldMk cId="919801458" sldId="283"/>
        </pc:sldMkLst>
        <pc:spChg chg="mod">
          <ac:chgData name="效伟 张" userId="bf6eee82-6f12-439b-bcb4-4c7cf0d53aa8" providerId="ADAL" clId="{DED9A471-1C20-474C-83C6-AE8FAE77167E}" dt="2018-04-20T10:36:58.166" v="33" actId="20577"/>
          <ac:spMkLst>
            <pc:docMk/>
            <pc:sldMk cId="919801458" sldId="283"/>
            <ac:spMk id="3" creationId="{E93A7651-1030-4A9B-A310-5EC1E81F86B2}"/>
          </ac:spMkLst>
        </pc:spChg>
      </pc:sldChg>
    </pc:docChg>
  </pc:docChgLst>
  <pc:docChgLst>
    <pc:chgData name="效伟 张" userId="bf6eee82-6f12-439b-bcb4-4c7cf0d53aa8" providerId="ADAL" clId="{CB219C66-1386-4AF9-BD43-E6E33B7B468B}"/>
    <pc:docChg chg="undo custSel addSld delSld modSld sldOrd">
      <pc:chgData name="效伟 张" userId="bf6eee82-6f12-439b-bcb4-4c7cf0d53aa8" providerId="ADAL" clId="{CB219C66-1386-4AF9-BD43-E6E33B7B468B}" dt="2018-04-09T09:51:22.100" v="7370" actId="20577"/>
      <pc:docMkLst>
        <pc:docMk/>
      </pc:docMkLst>
      <pc:sldChg chg="modSp">
        <pc:chgData name="效伟 张" userId="bf6eee82-6f12-439b-bcb4-4c7cf0d53aa8" providerId="ADAL" clId="{CB219C66-1386-4AF9-BD43-E6E33B7B468B}" dt="2018-04-09T08:46:04.928" v="3138" actId="20577"/>
        <pc:sldMkLst>
          <pc:docMk/>
          <pc:sldMk cId="3538580236" sldId="256"/>
        </pc:sldMkLst>
        <pc:spChg chg="mod">
          <ac:chgData name="效伟 张" userId="bf6eee82-6f12-439b-bcb4-4c7cf0d53aa8" providerId="ADAL" clId="{CB219C66-1386-4AF9-BD43-E6E33B7B468B}" dt="2018-04-09T08:46:01.219" v="3132" actId="20577"/>
          <ac:spMkLst>
            <pc:docMk/>
            <pc:sldMk cId="3538580236" sldId="256"/>
            <ac:spMk id="2" creationId="{B55B2E93-B2CE-4099-B107-B1829EA8BE0C}"/>
          </ac:spMkLst>
        </pc:spChg>
        <pc:spChg chg="mod">
          <ac:chgData name="效伟 张" userId="bf6eee82-6f12-439b-bcb4-4c7cf0d53aa8" providerId="ADAL" clId="{CB219C66-1386-4AF9-BD43-E6E33B7B468B}" dt="2018-04-09T08:46:04.928" v="3138" actId="20577"/>
          <ac:spMkLst>
            <pc:docMk/>
            <pc:sldMk cId="3538580236" sldId="256"/>
            <ac:spMk id="3" creationId="{15A92698-3C4F-4DBB-ABE1-76639AF12A62}"/>
          </ac:spMkLst>
        </pc:spChg>
      </pc:sldChg>
      <pc:sldChg chg="addSp delSp modSp ord modNotesTx">
        <pc:chgData name="效伟 张" userId="bf6eee82-6f12-439b-bcb4-4c7cf0d53aa8" providerId="ADAL" clId="{CB219C66-1386-4AF9-BD43-E6E33B7B468B}" dt="2018-04-09T09:50:33.220" v="7310" actId="207"/>
        <pc:sldMkLst>
          <pc:docMk/>
          <pc:sldMk cId="356634584" sldId="257"/>
        </pc:sldMkLst>
        <pc:spChg chg="add del mod">
          <ac:chgData name="效伟 张" userId="bf6eee82-6f12-439b-bcb4-4c7cf0d53aa8" providerId="ADAL" clId="{CB219C66-1386-4AF9-BD43-E6E33B7B468B}" dt="2018-04-09T09:39:52.505" v="7038" actId="207"/>
          <ac:spMkLst>
            <pc:docMk/>
            <pc:sldMk cId="356634584" sldId="257"/>
            <ac:spMk id="2" creationId="{5738AA7D-3F2A-492A-B98C-A805769B0DC3}"/>
          </ac:spMkLst>
        </pc:spChg>
        <pc:spChg chg="add del mod">
          <ac:chgData name="效伟 张" userId="bf6eee82-6f12-439b-bcb4-4c7cf0d53aa8" providerId="ADAL" clId="{CB219C66-1386-4AF9-BD43-E6E33B7B468B}" dt="2018-04-09T09:39:52.505" v="7038" actId="207"/>
          <ac:spMkLst>
            <pc:docMk/>
            <pc:sldMk cId="356634584" sldId="257"/>
            <ac:spMk id="3" creationId="{2D667EB8-0C92-42CA-8DEA-F36DB1334E23}"/>
          </ac:spMkLst>
        </pc:spChg>
        <pc:spChg chg="del mod">
          <ac:chgData name="效伟 张" userId="bf6eee82-6f12-439b-bcb4-4c7cf0d53aa8" providerId="ADAL" clId="{CB219C66-1386-4AF9-BD43-E6E33B7B468B}" dt="2018-04-09T09:39:47.407" v="7036" actId="207"/>
          <ac:spMkLst>
            <pc:docMk/>
            <pc:sldMk cId="356634584" sldId="257"/>
            <ac:spMk id="4" creationId="{6C382F02-AC53-43E3-8BB9-B32F26F2796C}"/>
          </ac:spMkLst>
        </pc:spChg>
        <pc:spChg chg="add mod">
          <ac:chgData name="效伟 张" userId="bf6eee82-6f12-439b-bcb4-4c7cf0d53aa8" providerId="ADAL" clId="{CB219C66-1386-4AF9-BD43-E6E33B7B468B}" dt="2018-04-09T09:39:58.007" v="7055" actId="207"/>
          <ac:spMkLst>
            <pc:docMk/>
            <pc:sldMk cId="356634584" sldId="257"/>
            <ac:spMk id="5" creationId="{B36F15C4-096B-4B02-BF4C-99674EB82A4B}"/>
          </ac:spMkLst>
        </pc:spChg>
        <pc:spChg chg="add mod">
          <ac:chgData name="效伟 张" userId="bf6eee82-6f12-439b-bcb4-4c7cf0d53aa8" providerId="ADAL" clId="{CB219C66-1386-4AF9-BD43-E6E33B7B468B}" dt="2018-04-09T09:50:33.220" v="7310" actId="207"/>
          <ac:spMkLst>
            <pc:docMk/>
            <pc:sldMk cId="356634584" sldId="257"/>
            <ac:spMk id="6" creationId="{72AEE736-C8A7-4D26-B1D9-F9685B63889D}"/>
          </ac:spMkLst>
        </pc:spChg>
      </pc:sldChg>
      <pc:sldChg chg="modSp modNotesTx">
        <pc:chgData name="效伟 张" userId="bf6eee82-6f12-439b-bcb4-4c7cf0d53aa8" providerId="ADAL" clId="{CB219C66-1386-4AF9-BD43-E6E33B7B468B}" dt="2018-04-09T08:14:24.590" v="126" actId="20577"/>
        <pc:sldMkLst>
          <pc:docMk/>
          <pc:sldMk cId="2082994451" sldId="258"/>
        </pc:sldMkLst>
        <pc:spChg chg="mod">
          <ac:chgData name="效伟 张" userId="bf6eee82-6f12-439b-bcb4-4c7cf0d53aa8" providerId="ADAL" clId="{CB219C66-1386-4AF9-BD43-E6E33B7B468B}" dt="2018-04-09T08:08:44.736" v="47" actId="20577"/>
          <ac:spMkLst>
            <pc:docMk/>
            <pc:sldMk cId="2082994451" sldId="258"/>
            <ac:spMk id="6" creationId="{F37F93B6-C96B-4DE1-84D0-E8AC133B08FC}"/>
          </ac:spMkLst>
        </pc:spChg>
        <pc:picChg chg="mod">
          <ac:chgData name="效伟 张" userId="bf6eee82-6f12-439b-bcb4-4c7cf0d53aa8" providerId="ADAL" clId="{CB219C66-1386-4AF9-BD43-E6E33B7B468B}" dt="2018-04-09T08:10:12.589" v="74" actId="1076"/>
          <ac:picMkLst>
            <pc:docMk/>
            <pc:sldMk cId="2082994451" sldId="258"/>
            <ac:picMk id="3" creationId="{E1075AD9-13FC-4DEF-A42F-DE1DCE4C1140}"/>
          </ac:picMkLst>
        </pc:picChg>
        <pc:picChg chg="mod">
          <ac:chgData name="效伟 张" userId="bf6eee82-6f12-439b-bcb4-4c7cf0d53aa8" providerId="ADAL" clId="{CB219C66-1386-4AF9-BD43-E6E33B7B468B}" dt="2018-04-09T08:10:17.996" v="77" actId="1076"/>
          <ac:picMkLst>
            <pc:docMk/>
            <pc:sldMk cId="2082994451" sldId="258"/>
            <ac:picMk id="7" creationId="{2F546223-CAC0-4FAC-A560-C9789ACD3D50}"/>
          </ac:picMkLst>
        </pc:picChg>
        <pc:picChg chg="mod">
          <ac:chgData name="效伟 张" userId="bf6eee82-6f12-439b-bcb4-4c7cf0d53aa8" providerId="ADAL" clId="{CB219C66-1386-4AF9-BD43-E6E33B7B468B}" dt="2018-04-09T08:10:12.589" v="74" actId="1076"/>
          <ac:picMkLst>
            <pc:docMk/>
            <pc:sldMk cId="2082994451" sldId="258"/>
            <ac:picMk id="8" creationId="{97FCF1BB-6525-463E-913B-1DF1CFFA6CA1}"/>
          </ac:picMkLst>
        </pc:picChg>
        <pc:picChg chg="mod">
          <ac:chgData name="效伟 张" userId="bf6eee82-6f12-439b-bcb4-4c7cf0d53aa8" providerId="ADAL" clId="{CB219C66-1386-4AF9-BD43-E6E33B7B468B}" dt="2018-04-09T08:10:15.841" v="76" actId="1076"/>
          <ac:picMkLst>
            <pc:docMk/>
            <pc:sldMk cId="2082994451" sldId="258"/>
            <ac:picMk id="1025" creationId="{2AA9F006-9A4E-449F-9F4B-08BA6921E126}"/>
          </ac:picMkLst>
        </pc:picChg>
        <pc:picChg chg="mod">
          <ac:chgData name="效伟 张" userId="bf6eee82-6f12-439b-bcb4-4c7cf0d53aa8" providerId="ADAL" clId="{CB219C66-1386-4AF9-BD43-E6E33B7B468B}" dt="2018-04-09T08:10:14.085" v="75" actId="1076"/>
          <ac:picMkLst>
            <pc:docMk/>
            <pc:sldMk cId="2082994451" sldId="258"/>
            <ac:picMk id="1027" creationId="{00C1F8DF-816F-4C65-9D39-3ECE3B8C9EEB}"/>
          </ac:picMkLst>
        </pc:picChg>
        <pc:picChg chg="mod">
          <ac:chgData name="效伟 张" userId="bf6eee82-6f12-439b-bcb4-4c7cf0d53aa8" providerId="ADAL" clId="{CB219C66-1386-4AF9-BD43-E6E33B7B468B}" dt="2018-04-09T08:10:12.589" v="74" actId="1076"/>
          <ac:picMkLst>
            <pc:docMk/>
            <pc:sldMk cId="2082994451" sldId="258"/>
            <ac:picMk id="1029" creationId="{EB17D427-3B2C-4281-83EB-49AD29694AF7}"/>
          </ac:picMkLst>
        </pc:picChg>
        <pc:picChg chg="mod">
          <ac:chgData name="效伟 张" userId="bf6eee82-6f12-439b-bcb4-4c7cf0d53aa8" providerId="ADAL" clId="{CB219C66-1386-4AF9-BD43-E6E33B7B468B}" dt="2018-04-09T08:10:12.589" v="74" actId="1076"/>
          <ac:picMkLst>
            <pc:docMk/>
            <pc:sldMk cId="2082994451" sldId="258"/>
            <ac:picMk id="1031" creationId="{5A189C49-E473-4DEA-866E-6B7D091B5D78}"/>
          </ac:picMkLst>
        </pc:picChg>
      </pc:sldChg>
      <pc:sldChg chg="modSp modNotesTx">
        <pc:chgData name="效伟 张" userId="bf6eee82-6f12-439b-bcb4-4c7cf0d53aa8" providerId="ADAL" clId="{CB219C66-1386-4AF9-BD43-E6E33B7B468B}" dt="2018-04-09T08:18:57.341" v="321" actId="20577"/>
        <pc:sldMkLst>
          <pc:docMk/>
          <pc:sldMk cId="4099340981" sldId="259"/>
        </pc:sldMkLst>
        <pc:spChg chg="mod">
          <ac:chgData name="效伟 张" userId="bf6eee82-6f12-439b-bcb4-4c7cf0d53aa8" providerId="ADAL" clId="{CB219C66-1386-4AF9-BD43-E6E33B7B468B}" dt="2018-04-09T08:18:57.341" v="321" actId="20577"/>
          <ac:spMkLst>
            <pc:docMk/>
            <pc:sldMk cId="4099340981" sldId="259"/>
            <ac:spMk id="3" creationId="{6A584E17-9468-4DD1-979F-06135F8D30B9}"/>
          </ac:spMkLst>
        </pc:spChg>
        <pc:picChg chg="mod">
          <ac:chgData name="效伟 张" userId="bf6eee82-6f12-439b-bcb4-4c7cf0d53aa8" providerId="ADAL" clId="{CB219C66-1386-4AF9-BD43-E6E33B7B468B}" dt="2018-04-09T08:11:32.032" v="106" actId="1076"/>
          <ac:picMkLst>
            <pc:docMk/>
            <pc:sldMk cId="4099340981" sldId="259"/>
            <ac:picMk id="4" creationId="{B160B024-5052-4A75-8776-6C43754E56C4}"/>
          </ac:picMkLst>
        </pc:picChg>
        <pc:picChg chg="mod">
          <ac:chgData name="效伟 张" userId="bf6eee82-6f12-439b-bcb4-4c7cf0d53aa8" providerId="ADAL" clId="{CB219C66-1386-4AF9-BD43-E6E33B7B468B}" dt="2018-04-09T08:11:34.328" v="107" actId="1076"/>
          <ac:picMkLst>
            <pc:docMk/>
            <pc:sldMk cId="4099340981" sldId="259"/>
            <ac:picMk id="5" creationId="{BB66C245-0C9F-4530-817F-0FBB99C6C3DE}"/>
          </ac:picMkLst>
        </pc:picChg>
        <pc:picChg chg="mod">
          <ac:chgData name="效伟 张" userId="bf6eee82-6f12-439b-bcb4-4c7cf0d53aa8" providerId="ADAL" clId="{CB219C66-1386-4AF9-BD43-E6E33B7B468B}" dt="2018-04-09T08:13:59.853" v="117" actId="1076"/>
          <ac:picMkLst>
            <pc:docMk/>
            <pc:sldMk cId="4099340981" sldId="259"/>
            <ac:picMk id="6" creationId="{72EC8708-C2FB-481D-BCEA-4375216440F0}"/>
          </ac:picMkLst>
        </pc:picChg>
        <pc:picChg chg="mod">
          <ac:chgData name="效伟 张" userId="bf6eee82-6f12-439b-bcb4-4c7cf0d53aa8" providerId="ADAL" clId="{CB219C66-1386-4AF9-BD43-E6E33B7B468B}" dt="2018-04-09T08:11:37.030" v="108" actId="1076"/>
          <ac:picMkLst>
            <pc:docMk/>
            <pc:sldMk cId="4099340981" sldId="259"/>
            <ac:picMk id="7" creationId="{0415BC87-467F-4F70-AAF8-85616A1DC314}"/>
          </ac:picMkLst>
        </pc:picChg>
        <pc:picChg chg="mod">
          <ac:chgData name="效伟 张" userId="bf6eee82-6f12-439b-bcb4-4c7cf0d53aa8" providerId="ADAL" clId="{CB219C66-1386-4AF9-BD43-E6E33B7B468B}" dt="2018-04-09T08:13:56.403" v="116" actId="1076"/>
          <ac:picMkLst>
            <pc:docMk/>
            <pc:sldMk cId="4099340981" sldId="259"/>
            <ac:picMk id="8" creationId="{A95CF96E-5CF6-4EF9-BF94-7D21894CF513}"/>
          </ac:picMkLst>
        </pc:picChg>
        <pc:picChg chg="mod">
          <ac:chgData name="效伟 张" userId="bf6eee82-6f12-439b-bcb4-4c7cf0d53aa8" providerId="ADAL" clId="{CB219C66-1386-4AF9-BD43-E6E33B7B468B}" dt="2018-04-09T08:13:52.278" v="114" actId="1076"/>
          <ac:picMkLst>
            <pc:docMk/>
            <pc:sldMk cId="4099340981" sldId="259"/>
            <ac:picMk id="9" creationId="{4A9C8E97-B10F-4875-8D6E-4262CD46ABA5}"/>
          </ac:picMkLst>
        </pc:picChg>
        <pc:picChg chg="mod">
          <ac:chgData name="效伟 张" userId="bf6eee82-6f12-439b-bcb4-4c7cf0d53aa8" providerId="ADAL" clId="{CB219C66-1386-4AF9-BD43-E6E33B7B468B}" dt="2018-04-09T08:13:54.135" v="115" actId="1076"/>
          <ac:picMkLst>
            <pc:docMk/>
            <pc:sldMk cId="4099340981" sldId="259"/>
            <ac:picMk id="1026" creationId="{3ECEF28F-CEEA-4C81-BC64-9C15B6E8D4F6}"/>
          </ac:picMkLst>
        </pc:picChg>
      </pc:sldChg>
      <pc:sldChg chg="modSp modNotesTx">
        <pc:chgData name="效伟 张" userId="bf6eee82-6f12-439b-bcb4-4c7cf0d53aa8" providerId="ADAL" clId="{CB219C66-1386-4AF9-BD43-E6E33B7B468B}" dt="2018-04-09T08:15:26.704" v="186" actId="1076"/>
        <pc:sldMkLst>
          <pc:docMk/>
          <pc:sldMk cId="2600367423" sldId="260"/>
        </pc:sldMkLst>
        <pc:picChg chg="mod">
          <ac:chgData name="效伟 张" userId="bf6eee82-6f12-439b-bcb4-4c7cf0d53aa8" providerId="ADAL" clId="{CB219C66-1386-4AF9-BD43-E6E33B7B468B}" dt="2018-04-09T08:15:23.618" v="184" actId="1076"/>
          <ac:picMkLst>
            <pc:docMk/>
            <pc:sldMk cId="2600367423" sldId="260"/>
            <ac:picMk id="4" creationId="{07E7180E-5837-4924-B67F-20DA3CF253A5}"/>
          </ac:picMkLst>
        </pc:picChg>
        <pc:picChg chg="mod">
          <ac:chgData name="效伟 张" userId="bf6eee82-6f12-439b-bcb4-4c7cf0d53aa8" providerId="ADAL" clId="{CB219C66-1386-4AF9-BD43-E6E33B7B468B}" dt="2018-04-09T08:15:25.502" v="185" actId="1076"/>
          <ac:picMkLst>
            <pc:docMk/>
            <pc:sldMk cId="2600367423" sldId="260"/>
            <ac:picMk id="5" creationId="{9A311F36-4288-4098-971B-AA4EE25D5998}"/>
          </ac:picMkLst>
        </pc:picChg>
        <pc:picChg chg="mod">
          <ac:chgData name="效伟 张" userId="bf6eee82-6f12-439b-bcb4-4c7cf0d53aa8" providerId="ADAL" clId="{CB219C66-1386-4AF9-BD43-E6E33B7B468B}" dt="2018-04-09T08:15:26.704" v="186" actId="1076"/>
          <ac:picMkLst>
            <pc:docMk/>
            <pc:sldMk cId="2600367423" sldId="260"/>
            <ac:picMk id="7" creationId="{AA4A5B6E-0D00-498C-9D00-708B76E0F1B9}"/>
          </ac:picMkLst>
        </pc:picChg>
      </pc:sldChg>
      <pc:sldChg chg="modSp modNotesTx">
        <pc:chgData name="效伟 张" userId="bf6eee82-6f12-439b-bcb4-4c7cf0d53aa8" providerId="ADAL" clId="{CB219C66-1386-4AF9-BD43-E6E33B7B468B}" dt="2018-04-09T08:16:27.584" v="264" actId="20577"/>
        <pc:sldMkLst>
          <pc:docMk/>
          <pc:sldMk cId="4120156036" sldId="261"/>
        </pc:sldMkLst>
        <pc:spChg chg="mod">
          <ac:chgData name="效伟 张" userId="bf6eee82-6f12-439b-bcb4-4c7cf0d53aa8" providerId="ADAL" clId="{CB219C66-1386-4AF9-BD43-E6E33B7B468B}" dt="2018-04-09T08:15:54.256" v="192" actId="20577"/>
          <ac:spMkLst>
            <pc:docMk/>
            <pc:sldMk cId="4120156036" sldId="261"/>
            <ac:spMk id="3" creationId="{9FE8A062-AEB0-4E31-85CD-7E4AEFA93AAA}"/>
          </ac:spMkLst>
        </pc:spChg>
      </pc:sldChg>
      <pc:sldChg chg="modSp">
        <pc:chgData name="效伟 张" userId="bf6eee82-6f12-439b-bcb4-4c7cf0d53aa8" providerId="ADAL" clId="{CB219C66-1386-4AF9-BD43-E6E33B7B468B}" dt="2018-04-09T08:49:41.921" v="3311" actId="20577"/>
        <pc:sldMkLst>
          <pc:docMk/>
          <pc:sldMk cId="3571927047" sldId="262"/>
        </pc:sldMkLst>
        <pc:spChg chg="mod">
          <ac:chgData name="效伟 张" userId="bf6eee82-6f12-439b-bcb4-4c7cf0d53aa8" providerId="ADAL" clId="{CB219C66-1386-4AF9-BD43-E6E33B7B468B}" dt="2018-04-09T08:49:41.921" v="3311" actId="20577"/>
          <ac:spMkLst>
            <pc:docMk/>
            <pc:sldMk cId="3571927047" sldId="262"/>
            <ac:spMk id="3" creationId="{C41CA14E-0DB8-4A49-ABEB-2DD811A2B2B3}"/>
          </ac:spMkLst>
        </pc:spChg>
      </pc:sldChg>
      <pc:sldChg chg="modSp ord modNotesTx">
        <pc:chgData name="效伟 张" userId="bf6eee82-6f12-439b-bcb4-4c7cf0d53aa8" providerId="ADAL" clId="{CB219C66-1386-4AF9-BD43-E6E33B7B468B}" dt="2018-04-09T08:45:08.846" v="3084" actId="20577"/>
        <pc:sldMkLst>
          <pc:docMk/>
          <pc:sldMk cId="3900403689" sldId="263"/>
        </pc:sldMkLst>
        <pc:spChg chg="mod">
          <ac:chgData name="效伟 张" userId="bf6eee82-6f12-439b-bcb4-4c7cf0d53aa8" providerId="ADAL" clId="{CB219C66-1386-4AF9-BD43-E6E33B7B468B}" dt="2018-04-09T08:45:08.846" v="3084" actId="20577"/>
          <ac:spMkLst>
            <pc:docMk/>
            <pc:sldMk cId="3900403689" sldId="263"/>
            <ac:spMk id="3" creationId="{68BF964D-B35F-4C22-94DF-DF96232E4097}"/>
          </ac:spMkLst>
        </pc:spChg>
      </pc:sldChg>
      <pc:sldChg chg="modSp ord">
        <pc:chgData name="效伟 张" userId="bf6eee82-6f12-439b-bcb4-4c7cf0d53aa8" providerId="ADAL" clId="{CB219C66-1386-4AF9-BD43-E6E33B7B468B}" dt="2018-04-09T08:46:44.925" v="3139" actId="20577"/>
        <pc:sldMkLst>
          <pc:docMk/>
          <pc:sldMk cId="3677285011" sldId="264"/>
        </pc:sldMkLst>
        <pc:spChg chg="mod">
          <ac:chgData name="效伟 张" userId="bf6eee82-6f12-439b-bcb4-4c7cf0d53aa8" providerId="ADAL" clId="{CB219C66-1386-4AF9-BD43-E6E33B7B468B}" dt="2018-04-09T08:17:03.585" v="274" actId="20577"/>
          <ac:spMkLst>
            <pc:docMk/>
            <pc:sldMk cId="3677285011" sldId="264"/>
            <ac:spMk id="3" creationId="{12440013-909D-4C08-ABB6-C5D9EDEEBA3D}"/>
          </ac:spMkLst>
        </pc:spChg>
      </pc:sldChg>
      <pc:sldChg chg="ord">
        <pc:chgData name="效伟 张" userId="bf6eee82-6f12-439b-bcb4-4c7cf0d53aa8" providerId="ADAL" clId="{CB219C66-1386-4AF9-BD43-E6E33B7B468B}" dt="2018-04-09T08:46:50.881" v="3140" actId="20577"/>
        <pc:sldMkLst>
          <pc:docMk/>
          <pc:sldMk cId="3079954029" sldId="265"/>
        </pc:sldMkLst>
      </pc:sldChg>
      <pc:sldChg chg="modSp ord modNotesTx">
        <pc:chgData name="效伟 张" userId="bf6eee82-6f12-439b-bcb4-4c7cf0d53aa8" providerId="ADAL" clId="{CB219C66-1386-4AF9-BD43-E6E33B7B468B}" dt="2018-04-09T08:48:32.246" v="3305" actId="20577"/>
        <pc:sldMkLst>
          <pc:docMk/>
          <pc:sldMk cId="404716727" sldId="266"/>
        </pc:sldMkLst>
        <pc:spChg chg="mod">
          <ac:chgData name="效伟 张" userId="bf6eee82-6f12-439b-bcb4-4c7cf0d53aa8" providerId="ADAL" clId="{CB219C66-1386-4AF9-BD43-E6E33B7B468B}" dt="2018-04-09T08:47:56.934" v="3157" actId="20577"/>
          <ac:spMkLst>
            <pc:docMk/>
            <pc:sldMk cId="404716727" sldId="266"/>
            <ac:spMk id="3" creationId="{62B36C66-0942-4696-A0A6-C621EEECFD85}"/>
          </ac:spMkLst>
        </pc:spChg>
      </pc:sldChg>
      <pc:sldChg chg="modSp ord">
        <pc:chgData name="效伟 张" userId="bf6eee82-6f12-439b-bcb4-4c7cf0d53aa8" providerId="ADAL" clId="{CB219C66-1386-4AF9-BD43-E6E33B7B468B}" dt="2018-04-09T08:46:56.775" v="3142" actId="20577"/>
        <pc:sldMkLst>
          <pc:docMk/>
          <pc:sldMk cId="917071027" sldId="267"/>
        </pc:sldMkLst>
        <pc:spChg chg="mod">
          <ac:chgData name="效伟 张" userId="bf6eee82-6f12-439b-bcb4-4c7cf0d53aa8" providerId="ADAL" clId="{CB219C66-1386-4AF9-BD43-E6E33B7B468B}" dt="2018-04-09T08:22:56.521" v="935" actId="20577"/>
          <ac:spMkLst>
            <pc:docMk/>
            <pc:sldMk cId="917071027" sldId="267"/>
            <ac:spMk id="3" creationId="{CE5BAA5A-5727-42A2-B819-C872A1BE253B}"/>
          </ac:spMkLst>
        </pc:spChg>
      </pc:sldChg>
      <pc:sldChg chg="modSp ord modNotesTx">
        <pc:chgData name="效伟 张" userId="bf6eee82-6f12-439b-bcb4-4c7cf0d53aa8" providerId="ADAL" clId="{CB219C66-1386-4AF9-BD43-E6E33B7B468B}" dt="2018-04-09T08:46:59.791" v="3143" actId="20577"/>
        <pc:sldMkLst>
          <pc:docMk/>
          <pc:sldMk cId="3052606770" sldId="268"/>
        </pc:sldMkLst>
        <pc:spChg chg="mod">
          <ac:chgData name="效伟 张" userId="bf6eee82-6f12-439b-bcb4-4c7cf0d53aa8" providerId="ADAL" clId="{CB219C66-1386-4AF9-BD43-E6E33B7B468B}" dt="2018-04-09T08:33:24.285" v="1905" actId="6549"/>
          <ac:spMkLst>
            <pc:docMk/>
            <pc:sldMk cId="3052606770" sldId="268"/>
            <ac:spMk id="3" creationId="{C1A82656-A1DB-474D-80F4-61D7A363C899}"/>
          </ac:spMkLst>
        </pc:spChg>
      </pc:sldChg>
      <pc:sldChg chg="modSp">
        <pc:chgData name="效伟 张" userId="bf6eee82-6f12-439b-bcb4-4c7cf0d53aa8" providerId="ADAL" clId="{CB219C66-1386-4AF9-BD43-E6E33B7B468B}" dt="2018-04-09T08:49:33.082" v="3307" actId="27636"/>
        <pc:sldMkLst>
          <pc:docMk/>
          <pc:sldMk cId="254479885" sldId="269"/>
        </pc:sldMkLst>
        <pc:spChg chg="mod">
          <ac:chgData name="效伟 张" userId="bf6eee82-6f12-439b-bcb4-4c7cf0d53aa8" providerId="ADAL" clId="{CB219C66-1386-4AF9-BD43-E6E33B7B468B}" dt="2018-04-09T08:49:33.082" v="3307" actId="27636"/>
          <ac:spMkLst>
            <pc:docMk/>
            <pc:sldMk cId="254479885" sldId="269"/>
            <ac:spMk id="3" creationId="{5257322D-7C9D-4859-A3F9-5C87319F2A01}"/>
          </ac:spMkLst>
        </pc:spChg>
      </pc:sldChg>
      <pc:sldChg chg="modSp">
        <pc:chgData name="效伟 张" userId="bf6eee82-6f12-439b-bcb4-4c7cf0d53aa8" providerId="ADAL" clId="{CB219C66-1386-4AF9-BD43-E6E33B7B468B}" dt="2018-04-09T08:43:18.058" v="2911" actId="20577"/>
        <pc:sldMkLst>
          <pc:docMk/>
          <pc:sldMk cId="3374395507" sldId="270"/>
        </pc:sldMkLst>
        <pc:spChg chg="mod">
          <ac:chgData name="效伟 张" userId="bf6eee82-6f12-439b-bcb4-4c7cf0d53aa8" providerId="ADAL" clId="{CB219C66-1386-4AF9-BD43-E6E33B7B468B}" dt="2018-04-09T08:43:18.058" v="2911" actId="20577"/>
          <ac:spMkLst>
            <pc:docMk/>
            <pc:sldMk cId="3374395507" sldId="270"/>
            <ac:spMk id="3" creationId="{188A65A1-0D6D-4FF6-A3A9-BD0A251C318D}"/>
          </ac:spMkLst>
        </pc:spChg>
      </pc:sldChg>
      <pc:sldChg chg="modSp add ord modNotesTx">
        <pc:chgData name="效伟 张" userId="bf6eee82-6f12-439b-bcb4-4c7cf0d53aa8" providerId="ADAL" clId="{CB219C66-1386-4AF9-BD43-E6E33B7B468B}" dt="2018-04-09T08:47:01.868" v="3144" actId="20577"/>
        <pc:sldMkLst>
          <pc:docMk/>
          <pc:sldMk cId="733894257" sldId="271"/>
        </pc:sldMkLst>
        <pc:spChg chg="mod">
          <ac:chgData name="效伟 张" userId="bf6eee82-6f12-439b-bcb4-4c7cf0d53aa8" providerId="ADAL" clId="{CB219C66-1386-4AF9-BD43-E6E33B7B468B}" dt="2018-04-09T08:29:40.758" v="1694" actId="20577"/>
          <ac:spMkLst>
            <pc:docMk/>
            <pc:sldMk cId="733894257" sldId="271"/>
            <ac:spMk id="2" creationId="{9A357E91-AA71-4460-A96A-6C7FC4069FE4}"/>
          </ac:spMkLst>
        </pc:spChg>
        <pc:spChg chg="mod">
          <ac:chgData name="效伟 张" userId="bf6eee82-6f12-439b-bcb4-4c7cf0d53aa8" providerId="ADAL" clId="{CB219C66-1386-4AF9-BD43-E6E33B7B468B}" dt="2018-04-09T08:41:49.916" v="2889" actId="20577"/>
          <ac:spMkLst>
            <pc:docMk/>
            <pc:sldMk cId="733894257" sldId="271"/>
            <ac:spMk id="3" creationId="{B9C39F00-A58A-4AAB-8DAA-381D1E493EE8}"/>
          </ac:spMkLst>
        </pc:spChg>
      </pc:sldChg>
      <pc:sldChg chg="modSp add modNotesTx">
        <pc:chgData name="效伟 张" userId="bf6eee82-6f12-439b-bcb4-4c7cf0d53aa8" providerId="ADAL" clId="{CB219C66-1386-4AF9-BD43-E6E33B7B468B}" dt="2018-04-09T08:54:20.284" v="4125" actId="20577"/>
        <pc:sldMkLst>
          <pc:docMk/>
          <pc:sldMk cId="2924106060" sldId="272"/>
        </pc:sldMkLst>
        <pc:spChg chg="mod">
          <ac:chgData name="效伟 张" userId="bf6eee82-6f12-439b-bcb4-4c7cf0d53aa8" providerId="ADAL" clId="{CB219C66-1386-4AF9-BD43-E6E33B7B468B}" dt="2018-04-09T08:50:17.441" v="3356" actId="20577"/>
          <ac:spMkLst>
            <pc:docMk/>
            <pc:sldMk cId="2924106060" sldId="272"/>
            <ac:spMk id="2" creationId="{304B3A67-BBDC-4125-94EA-8CB85780C9A5}"/>
          </ac:spMkLst>
        </pc:spChg>
        <pc:spChg chg="mod">
          <ac:chgData name="效伟 张" userId="bf6eee82-6f12-439b-bcb4-4c7cf0d53aa8" providerId="ADAL" clId="{CB219C66-1386-4AF9-BD43-E6E33B7B468B}" dt="2018-04-09T08:52:12.517" v="3687" actId="113"/>
          <ac:spMkLst>
            <pc:docMk/>
            <pc:sldMk cId="2924106060" sldId="272"/>
            <ac:spMk id="3" creationId="{B1EFFA10-6EFE-475D-A467-C817BE008638}"/>
          </ac:spMkLst>
        </pc:spChg>
      </pc:sldChg>
      <pc:sldChg chg="modSp add modNotesTx">
        <pc:chgData name="效伟 张" userId="bf6eee82-6f12-439b-bcb4-4c7cf0d53aa8" providerId="ADAL" clId="{CB219C66-1386-4AF9-BD43-E6E33B7B468B}" dt="2018-04-09T09:02:36.741" v="5595" actId="20577"/>
        <pc:sldMkLst>
          <pc:docMk/>
          <pc:sldMk cId="3239918690" sldId="273"/>
        </pc:sldMkLst>
        <pc:spChg chg="mod">
          <ac:chgData name="效伟 张" userId="bf6eee82-6f12-439b-bcb4-4c7cf0d53aa8" providerId="ADAL" clId="{CB219C66-1386-4AF9-BD43-E6E33B7B468B}" dt="2018-04-09T08:54:37.340" v="4164" actId="20577"/>
          <ac:spMkLst>
            <pc:docMk/>
            <pc:sldMk cId="3239918690" sldId="273"/>
            <ac:spMk id="2" creationId="{B65E3B64-7278-41B0-8349-367447A51F05}"/>
          </ac:spMkLst>
        </pc:spChg>
        <pc:spChg chg="mod">
          <ac:chgData name="效伟 张" userId="bf6eee82-6f12-439b-bcb4-4c7cf0d53aa8" providerId="ADAL" clId="{CB219C66-1386-4AF9-BD43-E6E33B7B468B}" dt="2018-04-09T09:02:36.741" v="5595" actId="20577"/>
          <ac:spMkLst>
            <pc:docMk/>
            <pc:sldMk cId="3239918690" sldId="273"/>
            <ac:spMk id="3" creationId="{5D6E1698-EC7E-4EA6-BA7A-EA0E7B8461A7}"/>
          </ac:spMkLst>
        </pc:spChg>
      </pc:sldChg>
      <pc:sldChg chg="modSp add modNotesTx">
        <pc:chgData name="效伟 张" userId="bf6eee82-6f12-439b-bcb4-4c7cf0d53aa8" providerId="ADAL" clId="{CB219C66-1386-4AF9-BD43-E6E33B7B468B}" dt="2018-04-09T09:03:16.470" v="5702" actId="20577"/>
        <pc:sldMkLst>
          <pc:docMk/>
          <pc:sldMk cId="3899706216" sldId="274"/>
        </pc:sldMkLst>
        <pc:spChg chg="mod">
          <ac:chgData name="效伟 张" userId="bf6eee82-6f12-439b-bcb4-4c7cf0d53aa8" providerId="ADAL" clId="{CB219C66-1386-4AF9-BD43-E6E33B7B468B}" dt="2018-04-09T08:58:49.843" v="4905" actId="20577"/>
          <ac:spMkLst>
            <pc:docMk/>
            <pc:sldMk cId="3899706216" sldId="274"/>
            <ac:spMk id="2" creationId="{8A6B78A0-FC6A-4F40-9790-2941975FFEAE}"/>
          </ac:spMkLst>
        </pc:spChg>
        <pc:spChg chg="mod">
          <ac:chgData name="效伟 张" userId="bf6eee82-6f12-439b-bcb4-4c7cf0d53aa8" providerId="ADAL" clId="{CB219C66-1386-4AF9-BD43-E6E33B7B468B}" dt="2018-04-09T09:03:04.458" v="5656" actId="20577"/>
          <ac:spMkLst>
            <pc:docMk/>
            <pc:sldMk cId="3899706216" sldId="274"/>
            <ac:spMk id="3" creationId="{14E23517-CF5E-4597-AE47-061D680C0082}"/>
          </ac:spMkLst>
        </pc:spChg>
      </pc:sldChg>
      <pc:sldChg chg="addSp delSp modSp add modNotesTx">
        <pc:chgData name="效伟 张" userId="bf6eee82-6f12-439b-bcb4-4c7cf0d53aa8" providerId="ADAL" clId="{CB219C66-1386-4AF9-BD43-E6E33B7B468B}" dt="2018-04-09T09:27:47.087" v="6975" actId="20577"/>
        <pc:sldMkLst>
          <pc:docMk/>
          <pc:sldMk cId="3760361032" sldId="275"/>
        </pc:sldMkLst>
        <pc:spChg chg="mod">
          <ac:chgData name="效伟 张" userId="bf6eee82-6f12-439b-bcb4-4c7cf0d53aa8" providerId="ADAL" clId="{CB219C66-1386-4AF9-BD43-E6E33B7B468B}" dt="2018-04-09T09:04:50.252" v="5740" actId="20577"/>
          <ac:spMkLst>
            <pc:docMk/>
            <pc:sldMk cId="3760361032" sldId="275"/>
            <ac:spMk id="2" creationId="{1A271EC4-A589-4C9B-B8DA-CE688BD84992}"/>
          </ac:spMkLst>
        </pc:spChg>
        <pc:spChg chg="add del mod">
          <ac:chgData name="效伟 张" userId="bf6eee82-6f12-439b-bcb4-4c7cf0d53aa8" providerId="ADAL" clId="{CB219C66-1386-4AF9-BD43-E6E33B7B468B}" dt="2018-04-09T09:26:29.365" v="6894" actId="20577"/>
          <ac:spMkLst>
            <pc:docMk/>
            <pc:sldMk cId="3760361032" sldId="275"/>
            <ac:spMk id="3" creationId="{756DD0FE-395D-47E7-AD8C-33A072B4F234}"/>
          </ac:spMkLst>
        </pc:spChg>
        <pc:picChg chg="add del mod">
          <ac:chgData name="效伟 张" userId="bf6eee82-6f12-439b-bcb4-4c7cf0d53aa8" providerId="ADAL" clId="{CB219C66-1386-4AF9-BD43-E6E33B7B468B}" dt="2018-04-09T09:07:44.347" v="5817" actId="20577"/>
          <ac:picMkLst>
            <pc:docMk/>
            <pc:sldMk cId="3760361032" sldId="275"/>
            <ac:picMk id="5" creationId="{81A43510-F94B-45B2-A796-E01E7ED7110F}"/>
          </ac:picMkLst>
        </pc:picChg>
        <pc:picChg chg="add mod">
          <ac:chgData name="效伟 张" userId="bf6eee82-6f12-439b-bcb4-4c7cf0d53aa8" providerId="ADAL" clId="{CB219C66-1386-4AF9-BD43-E6E33B7B468B}" dt="2018-04-09T09:23:51.988" v="6826" actId="1076"/>
          <ac:picMkLst>
            <pc:docMk/>
            <pc:sldMk cId="3760361032" sldId="275"/>
            <ac:picMk id="7" creationId="{58C45EFE-2BCD-495D-AC6C-8CBD2F0A369E}"/>
          </ac:picMkLst>
        </pc:picChg>
      </pc:sldChg>
      <pc:sldChg chg="addSp delSp modSp add modAnim">
        <pc:chgData name="效伟 张" userId="bf6eee82-6f12-439b-bcb4-4c7cf0d53aa8" providerId="ADAL" clId="{CB219C66-1386-4AF9-BD43-E6E33B7B468B}" dt="2018-04-09T09:36:55.082" v="7028" actId="20577"/>
        <pc:sldMkLst>
          <pc:docMk/>
          <pc:sldMk cId="3381086541" sldId="276"/>
        </pc:sldMkLst>
        <pc:spChg chg="mod">
          <ac:chgData name="效伟 张" userId="bf6eee82-6f12-439b-bcb4-4c7cf0d53aa8" providerId="ADAL" clId="{CB219C66-1386-4AF9-BD43-E6E33B7B468B}" dt="2018-04-09T09:32:11.643" v="6997" actId="20577"/>
          <ac:spMkLst>
            <pc:docMk/>
            <pc:sldMk cId="3381086541" sldId="276"/>
            <ac:spMk id="2" creationId="{8F413B42-5EF9-4521-9E64-E078DAB24395}"/>
          </ac:spMkLst>
        </pc:spChg>
        <pc:spChg chg="del">
          <ac:chgData name="效伟 张" userId="bf6eee82-6f12-439b-bcb4-4c7cf0d53aa8" providerId="ADAL" clId="{CB219C66-1386-4AF9-BD43-E6E33B7B468B}" dt="2018-04-09T09:32:16.990" v="6998" actId="20577"/>
          <ac:spMkLst>
            <pc:docMk/>
            <pc:sldMk cId="3381086541" sldId="276"/>
            <ac:spMk id="3" creationId="{ED44CFB5-A74E-4742-891F-DEEF2724B639}"/>
          </ac:spMkLst>
        </pc:spChg>
        <pc:picChg chg="add mod">
          <ac:chgData name="效伟 张" userId="bf6eee82-6f12-439b-bcb4-4c7cf0d53aa8" providerId="ADAL" clId="{CB219C66-1386-4AF9-BD43-E6E33B7B468B}" dt="2018-04-09T09:35:07.746" v="7020" actId="1076"/>
          <ac:picMkLst>
            <pc:docMk/>
            <pc:sldMk cId="3381086541" sldId="276"/>
            <ac:picMk id="5" creationId="{F5A8C0C0-083C-4D14-9883-25465DAA0873}"/>
          </ac:picMkLst>
        </pc:picChg>
        <pc:picChg chg="add mod">
          <ac:chgData name="效伟 张" userId="bf6eee82-6f12-439b-bcb4-4c7cf0d53aa8" providerId="ADAL" clId="{CB219C66-1386-4AF9-BD43-E6E33B7B468B}" dt="2018-04-09T09:32:41.294" v="7007" actId="1076"/>
          <ac:picMkLst>
            <pc:docMk/>
            <pc:sldMk cId="3381086541" sldId="276"/>
            <ac:picMk id="7" creationId="{04003565-5875-4F9B-BD61-71D087DC9C87}"/>
          </ac:picMkLst>
        </pc:picChg>
      </pc:sldChg>
      <pc:sldChg chg="addSp delSp modSp add modNotesTx">
        <pc:chgData name="效伟 张" userId="bf6eee82-6f12-439b-bcb4-4c7cf0d53aa8" providerId="ADAL" clId="{CB219C66-1386-4AF9-BD43-E6E33B7B468B}" dt="2018-04-09T09:51:22.100" v="7370" actId="20577"/>
        <pc:sldMkLst>
          <pc:docMk/>
          <pc:sldMk cId="3134904896" sldId="277"/>
        </pc:sldMkLst>
        <pc:spChg chg="mod">
          <ac:chgData name="效伟 张" userId="bf6eee82-6f12-439b-bcb4-4c7cf0d53aa8" providerId="ADAL" clId="{CB219C66-1386-4AF9-BD43-E6E33B7B468B}" dt="2018-04-09T09:40:49.881" v="7076" actId="20577"/>
          <ac:spMkLst>
            <pc:docMk/>
            <pc:sldMk cId="3134904896" sldId="277"/>
            <ac:spMk id="2" creationId="{72ED3E27-A6FC-43F9-8AAE-74BC9EA84900}"/>
          </ac:spMkLst>
        </pc:spChg>
        <pc:spChg chg="mod">
          <ac:chgData name="效伟 张" userId="bf6eee82-6f12-439b-bcb4-4c7cf0d53aa8" providerId="ADAL" clId="{CB219C66-1386-4AF9-BD43-E6E33B7B468B}" dt="2018-04-09T09:47:55.968" v="7263" actId="20577"/>
          <ac:spMkLst>
            <pc:docMk/>
            <pc:sldMk cId="3134904896" sldId="277"/>
            <ac:spMk id="3" creationId="{74242B41-8D6A-46D2-8888-9B36DDF4EA0F}"/>
          </ac:spMkLst>
        </pc:spChg>
        <pc:picChg chg="add del">
          <ac:chgData name="效伟 张" userId="bf6eee82-6f12-439b-bcb4-4c7cf0d53aa8" providerId="ADAL" clId="{CB219C66-1386-4AF9-BD43-E6E33B7B468B}" dt="2018-04-09T09:41:09.073" v="7081" actId="20577"/>
          <ac:picMkLst>
            <pc:docMk/>
            <pc:sldMk cId="3134904896" sldId="277"/>
            <ac:picMk id="4" creationId="{F0B1863B-5B5D-4712-9D1F-71210E3CE9B6}"/>
          </ac:picMkLst>
        </pc:picChg>
      </pc:sldChg>
      <pc:sldChg chg="addSp delSp modSp add">
        <pc:chgData name="效伟 张" userId="bf6eee82-6f12-439b-bcb4-4c7cf0d53aa8" providerId="ADAL" clId="{CB219C66-1386-4AF9-BD43-E6E33B7B468B}" dt="2018-04-09T09:43:25.435" v="7225" actId="20577"/>
        <pc:sldMkLst>
          <pc:docMk/>
          <pc:sldMk cId="163973497" sldId="278"/>
        </pc:sldMkLst>
        <pc:spChg chg="del">
          <ac:chgData name="效伟 张" userId="bf6eee82-6f12-439b-bcb4-4c7cf0d53aa8" providerId="ADAL" clId="{CB219C66-1386-4AF9-BD43-E6E33B7B468B}" dt="2018-04-09T09:42:44.798" v="7149" actId="20577"/>
          <ac:spMkLst>
            <pc:docMk/>
            <pc:sldMk cId="163973497" sldId="278"/>
            <ac:spMk id="2" creationId="{147347C3-0DF7-4F69-B749-D47D638BAC50}"/>
          </ac:spMkLst>
        </pc:spChg>
        <pc:spChg chg="del">
          <ac:chgData name="效伟 张" userId="bf6eee82-6f12-439b-bcb4-4c7cf0d53aa8" providerId="ADAL" clId="{CB219C66-1386-4AF9-BD43-E6E33B7B468B}" dt="2018-04-09T09:42:44.798" v="7149" actId="20577"/>
          <ac:spMkLst>
            <pc:docMk/>
            <pc:sldMk cId="163973497" sldId="278"/>
            <ac:spMk id="3" creationId="{F3ABA89A-0E97-4AAC-9BDA-665CF47C46ED}"/>
          </ac:spMkLst>
        </pc:spChg>
        <pc:spChg chg="add mod">
          <ac:chgData name="效伟 张" userId="bf6eee82-6f12-439b-bcb4-4c7cf0d53aa8" providerId="ADAL" clId="{CB219C66-1386-4AF9-BD43-E6E33B7B468B}" dt="2018-04-09T09:43:23.454" v="7219" actId="20577"/>
          <ac:spMkLst>
            <pc:docMk/>
            <pc:sldMk cId="163973497" sldId="278"/>
            <ac:spMk id="4" creationId="{374C8741-3839-4BE6-809B-5A428F1EEB43}"/>
          </ac:spMkLst>
        </pc:spChg>
        <pc:spChg chg="add del mod">
          <ac:chgData name="效伟 张" userId="bf6eee82-6f12-439b-bcb4-4c7cf0d53aa8" providerId="ADAL" clId="{CB219C66-1386-4AF9-BD43-E6E33B7B468B}" dt="2018-04-09T09:43:08.259" v="7206" actId="20577"/>
          <ac:spMkLst>
            <pc:docMk/>
            <pc:sldMk cId="163973497" sldId="278"/>
            <ac:spMk id="5" creationId="{AC47B63C-195D-49E3-B98C-E1F5632BEAFE}"/>
          </ac:spMkLst>
        </pc:spChg>
        <pc:spChg chg="add del mod">
          <ac:chgData name="效伟 张" userId="bf6eee82-6f12-439b-bcb4-4c7cf0d53aa8" providerId="ADAL" clId="{CB219C66-1386-4AF9-BD43-E6E33B7B468B}" dt="2018-04-09T09:43:08.259" v="7206" actId="20577"/>
          <ac:spMkLst>
            <pc:docMk/>
            <pc:sldMk cId="163973497" sldId="278"/>
            <ac:spMk id="6" creationId="{86B378ED-D47C-43E2-9949-CED256D7A96E}"/>
          </ac:spMkLst>
        </pc:spChg>
        <pc:spChg chg="add del mod">
          <ac:chgData name="效伟 张" userId="bf6eee82-6f12-439b-bcb4-4c7cf0d53aa8" providerId="ADAL" clId="{CB219C66-1386-4AF9-BD43-E6E33B7B468B}" dt="2018-04-09T09:43:16.717" v="7207" actId="20577"/>
          <ac:spMkLst>
            <pc:docMk/>
            <pc:sldMk cId="163973497" sldId="278"/>
            <ac:spMk id="7" creationId="{23CBDF58-AE80-42E5-A75B-98890535E879}"/>
          </ac:spMkLst>
        </pc:spChg>
        <pc:spChg chg="add del mod">
          <ac:chgData name="效伟 张" userId="bf6eee82-6f12-439b-bcb4-4c7cf0d53aa8" providerId="ADAL" clId="{CB219C66-1386-4AF9-BD43-E6E33B7B468B}" dt="2018-04-09T09:43:19.650" v="7208" actId="20577"/>
          <ac:spMkLst>
            <pc:docMk/>
            <pc:sldMk cId="163973497" sldId="278"/>
            <ac:spMk id="8" creationId="{E91964BA-F2F0-4034-A138-213FF59476C4}"/>
          </ac:spMkLst>
        </pc:spChg>
        <pc:spChg chg="add mod">
          <ac:chgData name="效伟 张" userId="bf6eee82-6f12-439b-bcb4-4c7cf0d53aa8" providerId="ADAL" clId="{CB219C66-1386-4AF9-BD43-E6E33B7B468B}" dt="2018-04-09T09:43:25.435" v="7225" actId="20577"/>
          <ac:spMkLst>
            <pc:docMk/>
            <pc:sldMk cId="163973497" sldId="278"/>
            <ac:spMk id="9" creationId="{B81CB5C4-B6BA-49FA-AEFD-F5CBC2F56B29}"/>
          </ac:spMkLst>
        </pc:spChg>
      </pc:sldChg>
    </pc:docChg>
  </pc:docChgLst>
  <pc:docChgLst>
    <pc:chgData name="来宾用户" userId="S::urn:spo:anon#c5d30352bf4cf5810d4b91baa91f792958800f92f85f384e913ab2cc5b22ab1c::" providerId="AD" clId="Web-{F9B456E5-25E4-424B-A659-A81B915B505C}"/>
    <pc:docChg chg="modSld">
      <pc:chgData name="来宾用户" userId="S::urn:spo:anon#c5d30352bf4cf5810d4b91baa91f792958800f92f85f384e913ab2cc5b22ab1c::" providerId="AD" clId="Web-{F9B456E5-25E4-424B-A659-A81B915B505C}" dt="2018-04-21T07:04:30.459" v="1"/>
      <pc:docMkLst>
        <pc:docMk/>
      </pc:docMkLst>
      <pc:sldChg chg="modSp">
        <pc:chgData name="来宾用户" userId="S::urn:spo:anon#c5d30352bf4cf5810d4b91baa91f792958800f92f85f384e913ab2cc5b22ab1c::" providerId="AD" clId="Web-{F9B456E5-25E4-424B-A659-A81B915B505C}" dt="2018-04-21T07:04:30.459" v="0"/>
        <pc:sldMkLst>
          <pc:docMk/>
          <pc:sldMk cId="3538580236" sldId="256"/>
        </pc:sldMkLst>
        <pc:spChg chg="mod">
          <ac:chgData name="来宾用户" userId="S::urn:spo:anon#c5d30352bf4cf5810d4b91baa91f792958800f92f85f384e913ab2cc5b22ab1c::" providerId="AD" clId="Web-{F9B456E5-25E4-424B-A659-A81B915B505C}" dt="2018-04-21T07:04:30.459" v="0"/>
          <ac:spMkLst>
            <pc:docMk/>
            <pc:sldMk cId="3538580236" sldId="256"/>
            <ac:spMk id="2" creationId="{B55B2E93-B2CE-4099-B107-B1829EA8BE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CA54C-CB62-4AE2-BC60-039C69E4206C}" type="datetimeFigureOut">
              <a:rPr lang="zh-CN" altLang="en-US" smtClean="0"/>
              <a:t>2018/4/21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1B62-D86F-4BF1-B9E7-6664BCC44286}" type="slidenum">
              <a:rPr lang="zh-CN" altLang="en-US" smtClean="0"/>
              <a:t>‹#›</a:t>
            </a:fld>
            <a:endParaRPr lang="zh-CN" altLang="en-US"/>
          </a:p>
        </p:txBody>
      </p:sp>
    </p:spTree>
    <p:extLst>
      <p:ext uri="{BB962C8B-B14F-4D97-AF65-F5344CB8AC3E}">
        <p14:creationId xmlns:p14="http://schemas.microsoft.com/office/powerpoint/2010/main" val="121597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政治所有书一定要用新的，这里的书是推荐用书，也就是说如果没有别的想法，建议全都买下来。而其他的书，看个人喜好以及是否支持其他的老师，由自己定夺。</a:t>
            </a:r>
            <a:endParaRPr lang="en-US" altLang="zh-CN" dirty="0"/>
          </a:p>
          <a:p>
            <a:r>
              <a:rPr lang="zh-CN" altLang="en-US" dirty="0"/>
              <a:t>且知书只是一种工具，用书的人才是关键。考研成功的同学用书可能五花八门，但方法与努力却各自相同。后面不再重复关于用书偏好的问题，这里只作我的一个推荐。</a:t>
            </a:r>
            <a:endParaRPr lang="en-US" altLang="zh-CN" dirty="0"/>
          </a:p>
          <a:p>
            <a:endParaRPr lang="en-US" altLang="zh-CN" dirty="0"/>
          </a:p>
          <a:p>
            <a:r>
              <a:rPr lang="en-US" altLang="zh-CN" dirty="0"/>
              <a:t>1</a:t>
            </a:r>
            <a:r>
              <a:rPr lang="zh-CN" altLang="en-US" dirty="0"/>
              <a:t>、大纲解析：教育部就按这个给大家考试的，很多选择题考试的细节就是从这本书上挖出来的，你说重要不重要？但是这本砖头书没有重点，很难看下去，有其他辅导书辅助可能会更容易理解。</a:t>
            </a:r>
            <a:endParaRPr lang="en-US" altLang="zh-CN" dirty="0"/>
          </a:p>
          <a:p>
            <a:r>
              <a:rPr lang="en-US" altLang="zh-CN" dirty="0"/>
              <a:t>2</a:t>
            </a:r>
            <a:r>
              <a:rPr lang="zh-CN" altLang="en-US" dirty="0"/>
              <a:t>、精讲精练、</a:t>
            </a:r>
            <a:r>
              <a:rPr lang="en-US" altLang="zh-CN" dirty="0"/>
              <a:t>1000</a:t>
            </a:r>
            <a:r>
              <a:rPr lang="zh-CN" altLang="en-US" dirty="0"/>
              <a:t>题：考研学子人手一本的书，精讲精练是大部分教材解析加小部分习题，而</a:t>
            </a:r>
            <a:r>
              <a:rPr lang="en-US" altLang="zh-CN" dirty="0"/>
              <a:t>1000</a:t>
            </a:r>
            <a:r>
              <a:rPr lang="zh-CN" altLang="en-US" dirty="0"/>
              <a:t>题则由选择题和问答题构成。一般这两本书的选择题是要仔细完成的。</a:t>
            </a:r>
            <a:endParaRPr lang="en-US" altLang="zh-CN" dirty="0"/>
          </a:p>
          <a:p>
            <a:r>
              <a:rPr lang="en-US" altLang="zh-CN" dirty="0"/>
              <a:t>3</a:t>
            </a:r>
            <a:r>
              <a:rPr lang="zh-CN" altLang="en-US" dirty="0"/>
              <a:t>、风中劲草：考研学子几乎人手一本的书，很多人到后面来不及复习就拿本书作为复习的主要资料，因其详略得当、纲举目张而得宠。但是考试却有可能考到此书所涉及不到的地方（毕竟是一个提要）。</a:t>
            </a:r>
            <a:endParaRPr lang="en-US" altLang="zh-CN" dirty="0"/>
          </a:p>
          <a:p>
            <a:r>
              <a:rPr lang="en-US" altLang="zh-CN" dirty="0"/>
              <a:t>4</a:t>
            </a:r>
            <a:r>
              <a:rPr lang="zh-CN" altLang="en-US" dirty="0"/>
              <a:t>、练习卷：肖</a:t>
            </a:r>
            <a:r>
              <a:rPr lang="en-US" altLang="zh-CN" dirty="0"/>
              <a:t>8</a:t>
            </a:r>
            <a:r>
              <a:rPr lang="zh-CN" altLang="en-US" dirty="0"/>
              <a:t>肖</a:t>
            </a:r>
            <a:r>
              <a:rPr lang="en-US" altLang="zh-CN" dirty="0"/>
              <a:t>4</a:t>
            </a:r>
            <a:r>
              <a:rPr lang="zh-CN" altLang="en-US" dirty="0"/>
              <a:t>，王攀肯定不是你的爸爸，但是肖秀荣肯定是你爸爸。认为知识可以通过性传播的蒋中挺前年在考研前放下狠话说考研结束会让大家直到谁才是考研政治第一人，结果大家考完研就知道了，是肖秀荣。肖</a:t>
            </a:r>
            <a:r>
              <a:rPr lang="en-US" altLang="zh-CN" dirty="0"/>
              <a:t>8</a:t>
            </a:r>
            <a:r>
              <a:rPr lang="zh-CN" altLang="en-US" dirty="0"/>
              <a:t>肖</a:t>
            </a:r>
            <a:r>
              <a:rPr lang="en-US" altLang="zh-CN" dirty="0"/>
              <a:t>4</a:t>
            </a:r>
            <a:r>
              <a:rPr lang="zh-CN" altLang="en-US" dirty="0"/>
              <a:t>的选择题和肖</a:t>
            </a:r>
            <a:r>
              <a:rPr lang="en-US" altLang="zh-CN" dirty="0"/>
              <a:t>4</a:t>
            </a:r>
            <a:r>
              <a:rPr lang="zh-CN" altLang="en-US" dirty="0"/>
              <a:t>的大题都是比较重要的。</a:t>
            </a:r>
            <a:endParaRPr lang="en-US" altLang="zh-CN" dirty="0"/>
          </a:p>
          <a:p>
            <a:r>
              <a:rPr lang="en-US" altLang="zh-CN" dirty="0"/>
              <a:t>5</a:t>
            </a:r>
            <a:r>
              <a:rPr lang="zh-CN" altLang="en-US" dirty="0"/>
              <a:t>、形策：临近考研的时政和形策的准备不必太废功夫，除了肖</a:t>
            </a:r>
            <a:r>
              <a:rPr lang="en-US" altLang="zh-CN" dirty="0"/>
              <a:t>8</a:t>
            </a:r>
            <a:r>
              <a:rPr lang="zh-CN" altLang="en-US" dirty="0"/>
              <a:t>肖</a:t>
            </a:r>
            <a:r>
              <a:rPr lang="en-US" altLang="zh-CN" dirty="0"/>
              <a:t>4</a:t>
            </a:r>
            <a:r>
              <a:rPr lang="zh-CN" altLang="en-US" dirty="0"/>
              <a:t>，再就是此书了，过一遍留个印象。</a:t>
            </a:r>
            <a:endParaRPr lang="en-US" altLang="zh-CN" dirty="0"/>
          </a:p>
          <a:p>
            <a:r>
              <a:rPr lang="en-US" altLang="zh-CN" dirty="0"/>
              <a:t>6</a:t>
            </a:r>
            <a:r>
              <a:rPr lang="zh-CN" altLang="en-US" dirty="0"/>
              <a:t>、小黄书必备</a:t>
            </a:r>
            <a:r>
              <a:rPr lang="en-US" altLang="zh-CN" dirty="0"/>
              <a:t>20</a:t>
            </a:r>
            <a:r>
              <a:rPr lang="zh-CN" altLang="en-US" dirty="0"/>
              <a:t>题：徐涛是一位好老师，上课政治课生动活泼，深受同学们喜爱，这本小黄书质量出色，押题一流（比肖秀荣押的还多），十分推荐。</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2</a:t>
            </a:fld>
            <a:endParaRPr lang="zh-CN" altLang="en-US"/>
          </a:p>
        </p:txBody>
      </p:sp>
    </p:spTree>
    <p:extLst>
      <p:ext uri="{BB962C8B-B14F-4D97-AF65-F5344CB8AC3E}">
        <p14:creationId xmlns:p14="http://schemas.microsoft.com/office/powerpoint/2010/main" val="1445692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仔细查阅报考院校的考试大纲，对症下药按需购买。比如有些学校专业课还可能考</a:t>
            </a:r>
            <a:r>
              <a:rPr lang="en-US" altLang="zh-CN" dirty="0"/>
              <a:t>C</a:t>
            </a:r>
            <a:r>
              <a:rPr lang="zh-CN" altLang="en-US" dirty="0"/>
              <a:t>语言、数据库等等</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11</a:t>
            </a:fld>
            <a:endParaRPr lang="zh-CN" altLang="en-US"/>
          </a:p>
        </p:txBody>
      </p:sp>
    </p:spTree>
    <p:extLst>
      <p:ext uri="{BB962C8B-B14F-4D97-AF65-F5344CB8AC3E}">
        <p14:creationId xmlns:p14="http://schemas.microsoft.com/office/powerpoint/2010/main" val="1174873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我复习的时候一本都没看过，但是这的的确确都是帮助理解的好书，乃至复试面试环节会抽到英文原文要求作答，建议图书馆有的时候去借来翻翻。</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12</a:t>
            </a:fld>
            <a:endParaRPr lang="zh-CN" altLang="en-US"/>
          </a:p>
        </p:txBody>
      </p:sp>
    </p:spTree>
    <p:extLst>
      <p:ext uri="{BB962C8B-B14F-4D97-AF65-F5344CB8AC3E}">
        <p14:creationId xmlns:p14="http://schemas.microsoft.com/office/powerpoint/2010/main" val="2124737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408</a:t>
            </a:r>
            <a:r>
              <a:rPr lang="zh-CN" altLang="en-US" dirty="0"/>
              <a:t>是工科统考第一难的考试，请量力而行。</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14</a:t>
            </a:fld>
            <a:endParaRPr lang="zh-CN" altLang="en-US"/>
          </a:p>
        </p:txBody>
      </p:sp>
    </p:spTree>
    <p:extLst>
      <p:ext uri="{BB962C8B-B14F-4D97-AF65-F5344CB8AC3E}">
        <p14:creationId xmlns:p14="http://schemas.microsoft.com/office/powerpoint/2010/main" val="275586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、准备日程本，列下每日计划、每日完成、每周计划、每月计划，及时复盘和调整状态，事半功倍</a:t>
            </a:r>
            <a:endParaRPr lang="en-US" altLang="zh-CN" dirty="0"/>
          </a:p>
          <a:p>
            <a:r>
              <a:rPr lang="en-US" altLang="zh-CN" dirty="0"/>
              <a:t>3</a:t>
            </a:r>
            <a:r>
              <a:rPr lang="zh-CN" altLang="en-US" dirty="0"/>
              <a:t>、图书馆是学习的地方，寝室是休息的地方</a:t>
            </a:r>
            <a:endParaRPr lang="en-US" altLang="zh-CN" dirty="0"/>
          </a:p>
          <a:p>
            <a:r>
              <a:rPr lang="en-US" altLang="zh-CN" dirty="0"/>
              <a:t>4</a:t>
            </a:r>
            <a:r>
              <a:rPr lang="zh-CN" altLang="en-US" dirty="0"/>
              <a:t>、手机关机后闭眼两分钟后开始学习，或学习前上厕所并洗手（推荐），喝口水等</a:t>
            </a:r>
            <a:endParaRPr lang="en-US" altLang="zh-CN" dirty="0"/>
          </a:p>
          <a:p>
            <a:r>
              <a:rPr lang="en-US" altLang="zh-CN" dirty="0"/>
              <a:t>6</a:t>
            </a:r>
            <a:r>
              <a:rPr lang="zh-CN" altLang="en-US" dirty="0"/>
              <a:t>、少磨蹭多做事，晚上时间不长，效率也不见得高，熬夜是下下策</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15</a:t>
            </a:fld>
            <a:endParaRPr lang="zh-CN" altLang="en-US"/>
          </a:p>
        </p:txBody>
      </p:sp>
    </p:spTree>
    <p:extLst>
      <p:ext uri="{BB962C8B-B14F-4D97-AF65-F5344CB8AC3E}">
        <p14:creationId xmlns:p14="http://schemas.microsoft.com/office/powerpoint/2010/main" val="272949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、百度网盘看视频不能倍速播放，所以不推荐！</a:t>
            </a:r>
            <a:endParaRPr lang="en-US" altLang="zh-CN" dirty="0"/>
          </a:p>
          <a:p>
            <a:r>
              <a:rPr lang="en-US" altLang="zh-CN" dirty="0"/>
              <a:t>Win10 </a:t>
            </a:r>
            <a:r>
              <a:rPr lang="en-US" altLang="zh-CN" dirty="0" err="1"/>
              <a:t>uwp</a:t>
            </a:r>
            <a:r>
              <a:rPr lang="zh-CN" altLang="en-US" dirty="0"/>
              <a:t>应用</a:t>
            </a:r>
            <a:r>
              <a:rPr lang="en-US" altLang="zh-CN" dirty="0"/>
              <a:t>ACG Player</a:t>
            </a:r>
            <a:r>
              <a:rPr lang="zh-CN" altLang="en-US" dirty="0"/>
              <a:t>可以倍速播放，也可以使用</a:t>
            </a:r>
            <a:r>
              <a:rPr lang="en-US" altLang="zh-CN" dirty="0"/>
              <a:t>QQ</a:t>
            </a:r>
            <a:r>
              <a:rPr lang="zh-CN" altLang="en-US" dirty="0"/>
              <a:t>影音、迅雷看看等。</a:t>
            </a:r>
            <a:r>
              <a:rPr lang="en-US" altLang="zh-CN" dirty="0" err="1"/>
              <a:t>ipad</a:t>
            </a:r>
            <a:r>
              <a:rPr lang="zh-CN" altLang="en-US" dirty="0"/>
              <a:t>上自己找找看肯定有。</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16</a:t>
            </a:fld>
            <a:endParaRPr lang="zh-CN" altLang="en-US"/>
          </a:p>
        </p:txBody>
      </p:sp>
    </p:spTree>
    <p:extLst>
      <p:ext uri="{BB962C8B-B14F-4D97-AF65-F5344CB8AC3E}">
        <p14:creationId xmlns:p14="http://schemas.microsoft.com/office/powerpoint/2010/main" val="23124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不需要将笔记数字化，原因你懂的</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17</a:t>
            </a:fld>
            <a:endParaRPr lang="zh-CN" altLang="en-US"/>
          </a:p>
        </p:txBody>
      </p:sp>
    </p:spTree>
    <p:extLst>
      <p:ext uri="{BB962C8B-B14F-4D97-AF65-F5344CB8AC3E}">
        <p14:creationId xmlns:p14="http://schemas.microsoft.com/office/powerpoint/2010/main" val="374757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两包</a:t>
            </a:r>
            <a:r>
              <a:rPr lang="en-US" altLang="zh-CN" dirty="0"/>
              <a:t>A4</a:t>
            </a:r>
            <a:r>
              <a:rPr lang="zh-CN" altLang="en-US" dirty="0"/>
              <a:t>纸共</a:t>
            </a:r>
            <a:r>
              <a:rPr lang="en-US" altLang="zh-CN" dirty="0"/>
              <a:t>1000</a:t>
            </a:r>
            <a:r>
              <a:rPr lang="zh-CN" altLang="en-US" dirty="0"/>
              <a:t>张，也才不到</a:t>
            </a:r>
            <a:r>
              <a:rPr lang="en-US" altLang="zh-CN" dirty="0"/>
              <a:t>40</a:t>
            </a:r>
            <a:r>
              <a:rPr lang="zh-CN" altLang="en-US" dirty="0"/>
              <a:t>元，用不完的，却能产生奇效。如果在</a:t>
            </a:r>
            <a:r>
              <a:rPr lang="en-US" altLang="zh-CN" dirty="0"/>
              <a:t>A4</a:t>
            </a:r>
            <a:r>
              <a:rPr lang="zh-CN" altLang="en-US" dirty="0"/>
              <a:t>纸上做笔记，建议使用打孔器在纸边缘处打孔并收集到书册中。</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18</a:t>
            </a:fld>
            <a:endParaRPr lang="zh-CN" altLang="en-US"/>
          </a:p>
        </p:txBody>
      </p:sp>
    </p:spTree>
    <p:extLst>
      <p:ext uri="{BB962C8B-B14F-4D97-AF65-F5344CB8AC3E}">
        <p14:creationId xmlns:p14="http://schemas.microsoft.com/office/powerpoint/2010/main" val="1738007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a:t>
            </a:r>
            <a:r>
              <a:rPr lang="en-US" altLang="zh-CN" dirty="0"/>
              <a:t>408</a:t>
            </a:r>
            <a:r>
              <a:rPr lang="zh-CN" altLang="en-US" dirty="0"/>
              <a:t>这么少呢？我们是科班生啊！</a:t>
            </a:r>
            <a:endParaRPr lang="en-US" altLang="zh-CN" dirty="0"/>
          </a:p>
          <a:p>
            <a:r>
              <a:rPr lang="en-US" altLang="zh-CN" dirty="0"/>
              <a:t>PAT</a:t>
            </a:r>
            <a:r>
              <a:rPr lang="zh-CN" altLang="en-US" dirty="0"/>
              <a:t>怎么办？我也不知道啊，自己重新安排吧。</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19</a:t>
            </a:fld>
            <a:endParaRPr lang="zh-CN" altLang="en-US"/>
          </a:p>
        </p:txBody>
      </p:sp>
    </p:spTree>
    <p:extLst>
      <p:ext uri="{BB962C8B-B14F-4D97-AF65-F5344CB8AC3E}">
        <p14:creationId xmlns:p14="http://schemas.microsoft.com/office/powerpoint/2010/main" val="1613208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我反正做不到</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20</a:t>
            </a:fld>
            <a:endParaRPr lang="zh-CN" altLang="en-US"/>
          </a:p>
        </p:txBody>
      </p:sp>
    </p:spTree>
    <p:extLst>
      <p:ext uri="{BB962C8B-B14F-4D97-AF65-F5344CB8AC3E}">
        <p14:creationId xmlns:p14="http://schemas.microsoft.com/office/powerpoint/2010/main" val="1802531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、只有清华的比这个搭配难了。不要看最终分数，毕竟大家不同目标考得科目都不一样。</a:t>
            </a:r>
            <a:endParaRPr lang="en-US" altLang="zh-CN" dirty="0"/>
          </a:p>
          <a:p>
            <a:r>
              <a:rPr lang="en-US" altLang="zh-CN" dirty="0"/>
              <a:t>1</a:t>
            </a:r>
            <a:r>
              <a:rPr lang="zh-CN" altLang="en-US" dirty="0"/>
              <a:t>、统排：</a:t>
            </a:r>
            <a:r>
              <a:rPr lang="zh-CN" altLang="en-US" b="1" dirty="0"/>
              <a:t>按照志愿录取</a:t>
            </a:r>
            <a:r>
              <a:rPr lang="zh-CN" altLang="en-US" b="0" dirty="0"/>
              <a:t>，分够就有书读。具体怎么录取请做</a:t>
            </a:r>
            <a:r>
              <a:rPr lang="en-US" altLang="zh-CN" b="0" dirty="0"/>
              <a:t>PAT-A1080</a:t>
            </a:r>
            <a:r>
              <a:rPr lang="zh-CN" altLang="en-US" b="0" dirty="0"/>
              <a:t>。</a:t>
            </a:r>
            <a:endParaRPr lang="en-US" altLang="zh-CN" b="0" dirty="0"/>
          </a:p>
          <a:p>
            <a:endParaRPr lang="zh-CN" altLang="en-US" dirty="0"/>
          </a:p>
        </p:txBody>
      </p:sp>
      <p:sp>
        <p:nvSpPr>
          <p:cNvPr id="4" name="灯片编号占位符 3"/>
          <p:cNvSpPr>
            <a:spLocks noGrp="1"/>
          </p:cNvSpPr>
          <p:nvPr>
            <p:ph type="sldNum" sz="quarter" idx="10"/>
          </p:nvPr>
        </p:nvSpPr>
        <p:spPr/>
        <p:txBody>
          <a:bodyPr/>
          <a:lstStyle/>
          <a:p>
            <a:fld id="{07101B62-D86F-4BF1-B9E7-6664BCC44286}" type="slidenum">
              <a:rPr lang="zh-CN" altLang="en-US" smtClean="0"/>
              <a:t>21</a:t>
            </a:fld>
            <a:endParaRPr lang="zh-CN" altLang="en-US"/>
          </a:p>
        </p:txBody>
      </p:sp>
    </p:spTree>
    <p:extLst>
      <p:ext uri="{BB962C8B-B14F-4D97-AF65-F5344CB8AC3E}">
        <p14:creationId xmlns:p14="http://schemas.microsoft.com/office/powerpoint/2010/main" val="289957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、大家政治都是零基础，但是有了徐涛的视频可以帮助大家对政治的理解突飞猛进，至于他的书买不买，看个人需求了</a:t>
            </a:r>
            <a:endParaRPr lang="en-US" altLang="zh-CN" dirty="0"/>
          </a:p>
          <a:p>
            <a:r>
              <a:rPr lang="en-US" altLang="zh-CN" dirty="0"/>
              <a:t>1</a:t>
            </a:r>
            <a:r>
              <a:rPr lang="zh-CN" altLang="en-US" dirty="0"/>
              <a:t>、看视频一定要认真看，做笔记！</a:t>
            </a:r>
            <a:endParaRPr lang="en-US" altLang="zh-CN" dirty="0"/>
          </a:p>
          <a:p>
            <a:r>
              <a:rPr lang="en-US" altLang="zh-CN" dirty="0"/>
              <a:t>2</a:t>
            </a:r>
            <a:r>
              <a:rPr lang="zh-CN" altLang="en-US" dirty="0"/>
              <a:t>、选择题要搞懂每个选项为什么对，为什么错</a:t>
            </a:r>
            <a:endParaRPr lang="en-US" altLang="zh-CN" dirty="0"/>
          </a:p>
          <a:p>
            <a:r>
              <a:rPr lang="en-US" altLang="zh-CN" dirty="0"/>
              <a:t>3</a:t>
            </a:r>
            <a:r>
              <a:rPr lang="zh-CN" altLang="en-US" dirty="0"/>
              <a:t>、题目不要做在书上，答题区域不要留下任何痕迹，以便多遍复习之用</a:t>
            </a:r>
            <a:endParaRPr lang="en-US" altLang="zh-CN" dirty="0"/>
          </a:p>
          <a:p>
            <a:r>
              <a:rPr lang="en-US" altLang="zh-CN" dirty="0"/>
              <a:t>4</a:t>
            </a:r>
            <a:r>
              <a:rPr lang="zh-CN" altLang="en-US" dirty="0"/>
              <a:t>、注意整理，可以直接整理到风中劲草中，翻阅方便</a:t>
            </a:r>
            <a:endParaRPr lang="en-US" altLang="zh-CN" dirty="0"/>
          </a:p>
          <a:p>
            <a:r>
              <a:rPr lang="en-US" altLang="zh-CN" dirty="0"/>
              <a:t>5</a:t>
            </a:r>
            <a:r>
              <a:rPr lang="zh-CN" altLang="en-US" dirty="0"/>
              <a:t>、风中劲草</a:t>
            </a:r>
            <a:r>
              <a:rPr lang="en-US" altLang="zh-CN" dirty="0"/>
              <a:t>10</a:t>
            </a:r>
            <a:r>
              <a:rPr lang="zh-CN" altLang="en-US" dirty="0"/>
              <a:t>月上旬出版（大致），资料少而精，但是并不全，最妥当的书还是大纲解析，虽然很难看进去</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3</a:t>
            </a:fld>
            <a:endParaRPr lang="zh-CN" altLang="en-US"/>
          </a:p>
        </p:txBody>
      </p:sp>
    </p:spTree>
    <p:extLst>
      <p:ext uri="{BB962C8B-B14F-4D97-AF65-F5344CB8AC3E}">
        <p14:creationId xmlns:p14="http://schemas.microsoft.com/office/powerpoint/2010/main" val="687750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能过初试再说吧</a:t>
            </a:r>
            <a:r>
              <a:rPr lang="en-US" altLang="zh-CN" dirty="0"/>
              <a:t>(╬▔</a:t>
            </a:r>
            <a:r>
              <a:rPr lang="zh-CN" altLang="en-US" dirty="0"/>
              <a:t>皿▔</a:t>
            </a:r>
            <a:r>
              <a:rPr lang="en-US" altLang="zh-CN" dirty="0"/>
              <a:t>)</a:t>
            </a:r>
            <a:r>
              <a:rPr lang="zh-CN" altLang="en-US" dirty="0"/>
              <a:t>凸</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22</a:t>
            </a:fld>
            <a:endParaRPr lang="zh-CN" altLang="en-US"/>
          </a:p>
        </p:txBody>
      </p:sp>
    </p:spTree>
    <p:extLst>
      <p:ext uri="{BB962C8B-B14F-4D97-AF65-F5344CB8AC3E}">
        <p14:creationId xmlns:p14="http://schemas.microsoft.com/office/powerpoint/2010/main" val="141162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、所以最合适的</a:t>
            </a:r>
            <a:r>
              <a:rPr lang="en-US" altLang="zh-CN" dirty="0"/>
              <a:t>PAT</a:t>
            </a:r>
            <a:r>
              <a:rPr lang="zh-CN" altLang="en-US" dirty="0"/>
              <a:t>考试应该是九月份那场，但是有时间复习吗？若放弃这个机会，明年的机试翻车了怎么办？</a:t>
            </a:r>
            <a:endParaRPr lang="en-US" altLang="zh-CN" dirty="0"/>
          </a:p>
          <a:p>
            <a:r>
              <a:rPr lang="en-US" altLang="zh-CN" dirty="0"/>
              <a:t>1</a:t>
            </a:r>
            <a:r>
              <a:rPr lang="zh-CN" altLang="en-US" dirty="0"/>
              <a:t>、统计材料另附</a:t>
            </a:r>
            <a:endParaRPr lang="en-US" altLang="zh-CN" dirty="0"/>
          </a:p>
          <a:p>
            <a:r>
              <a:rPr lang="en-US" altLang="zh-CN" dirty="0"/>
              <a:t>2</a:t>
            </a:r>
            <a:r>
              <a:rPr lang="zh-CN" altLang="en-US" dirty="0"/>
              <a:t>、华科膨胀了，黑电不亏为黑电</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23</a:t>
            </a:fld>
            <a:endParaRPr lang="zh-CN" altLang="en-US"/>
          </a:p>
        </p:txBody>
      </p:sp>
    </p:spTree>
    <p:extLst>
      <p:ext uri="{BB962C8B-B14F-4D97-AF65-F5344CB8AC3E}">
        <p14:creationId xmlns:p14="http://schemas.microsoft.com/office/powerpoint/2010/main" val="1621130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整理属于自己的考研复习计划</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25</a:t>
            </a:fld>
            <a:endParaRPr lang="zh-CN" altLang="en-US"/>
          </a:p>
        </p:txBody>
      </p:sp>
    </p:spTree>
    <p:extLst>
      <p:ext uri="{BB962C8B-B14F-4D97-AF65-F5344CB8AC3E}">
        <p14:creationId xmlns:p14="http://schemas.microsoft.com/office/powerpoint/2010/main" val="720406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Factor = 0.01: Play=[], 12.40;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Factor = 0.02: Play=[0,1,2], 1.91</a:t>
            </a:r>
            <a:endParaRPr lang="zh-CN" altLang="en-US" dirty="0"/>
          </a:p>
        </p:txBody>
      </p:sp>
      <p:sp>
        <p:nvSpPr>
          <p:cNvPr id="4" name="灯片编号占位符 3"/>
          <p:cNvSpPr>
            <a:spLocks noGrp="1"/>
          </p:cNvSpPr>
          <p:nvPr>
            <p:ph type="sldNum" sz="quarter" idx="10"/>
          </p:nvPr>
        </p:nvSpPr>
        <p:spPr/>
        <p:txBody>
          <a:bodyPr/>
          <a:lstStyle/>
          <a:p>
            <a:fld id="{07101B62-D86F-4BF1-B9E7-6664BCC44286}" type="slidenum">
              <a:rPr lang="zh-CN" altLang="en-US" smtClean="0"/>
              <a:t>26</a:t>
            </a:fld>
            <a:endParaRPr lang="zh-CN" altLang="en-US"/>
          </a:p>
        </p:txBody>
      </p:sp>
    </p:spTree>
    <p:extLst>
      <p:ext uri="{BB962C8B-B14F-4D97-AF65-F5344CB8AC3E}">
        <p14:creationId xmlns:p14="http://schemas.microsoft.com/office/powerpoint/2010/main" val="2918651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前四条抄沈金番学姐的，在此处偷偷膜一下巨佬</a:t>
            </a:r>
            <a:endParaRPr lang="en-US" altLang="zh-CN" dirty="0"/>
          </a:p>
          <a:p>
            <a:endParaRPr lang="en-US" altLang="zh-CN" dirty="0"/>
          </a:p>
          <a:p>
            <a:r>
              <a:rPr lang="zh-CN" altLang="en-US" dirty="0"/>
              <a:t>另，少八卦考研老师，多关心自己的复习情况。</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27</a:t>
            </a:fld>
            <a:endParaRPr lang="zh-CN" altLang="en-US"/>
          </a:p>
        </p:txBody>
      </p:sp>
    </p:spTree>
    <p:extLst>
      <p:ext uri="{BB962C8B-B14F-4D97-AF65-F5344CB8AC3E}">
        <p14:creationId xmlns:p14="http://schemas.microsoft.com/office/powerpoint/2010/main" val="279082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a:t>
            </a:r>
            <a:r>
              <a:rPr lang="zh-CN" altLang="en-US" dirty="0"/>
              <a:t>、按复习建议可保证考取一个高于中位数的分数，努力考到</a:t>
            </a:r>
            <a:r>
              <a:rPr lang="en-US" altLang="zh-CN" dirty="0"/>
              <a:t>75</a:t>
            </a:r>
            <a:r>
              <a:rPr lang="zh-CN" altLang="en-US" dirty="0"/>
              <a:t>分吧，不必过于担心</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7101B62-D86F-4BF1-B9E7-6664BCC44286}" type="slidenum">
              <a:rPr lang="zh-CN" altLang="en-US" smtClean="0"/>
              <a:t>4</a:t>
            </a:fld>
            <a:endParaRPr lang="zh-CN" altLang="en-US"/>
          </a:p>
        </p:txBody>
      </p:sp>
    </p:spTree>
    <p:extLst>
      <p:ext uri="{BB962C8B-B14F-4D97-AF65-F5344CB8AC3E}">
        <p14:creationId xmlns:p14="http://schemas.microsoft.com/office/powerpoint/2010/main" val="335322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可以用学长学姐的旧书，一般差别不大，数学知识不会每隔一年变一个花样。用旧书省钱，也没有什么不好的，视频用旧的也没有什么不好的</a:t>
            </a:r>
            <a:endParaRPr lang="en-US" altLang="zh-CN" dirty="0"/>
          </a:p>
          <a:p>
            <a:endParaRPr lang="en-US" altLang="zh-CN" dirty="0"/>
          </a:p>
          <a:p>
            <a:r>
              <a:rPr lang="en-US" altLang="zh-CN" dirty="0"/>
              <a:t>1</a:t>
            </a:r>
            <a:r>
              <a:rPr lang="zh-CN" altLang="en-US" dirty="0"/>
              <a:t>、高数：用高数十八讲和复习全书均可</a:t>
            </a:r>
            <a:endParaRPr lang="en-US" altLang="zh-CN" dirty="0"/>
          </a:p>
          <a:p>
            <a:r>
              <a:rPr lang="en-US" altLang="zh-CN" dirty="0"/>
              <a:t>2</a:t>
            </a:r>
            <a:r>
              <a:rPr lang="zh-CN" altLang="en-US" dirty="0"/>
              <a:t>、线性代数：建议使用线代讲义，李永乐是你的第二个爸爸</a:t>
            </a:r>
            <a:endParaRPr lang="en-US" altLang="zh-CN" dirty="0"/>
          </a:p>
          <a:p>
            <a:r>
              <a:rPr lang="en-US" altLang="zh-CN" dirty="0"/>
              <a:t>3</a:t>
            </a:r>
            <a:r>
              <a:rPr lang="zh-CN" altLang="en-US" dirty="0"/>
              <a:t>、概率论：王式安的书和讲课视频太垃圾了，没什么别的想法就看张宇用张宇的吧</a:t>
            </a:r>
            <a:endParaRPr lang="en-US" altLang="zh-CN" dirty="0"/>
          </a:p>
          <a:p>
            <a:r>
              <a:rPr lang="en-US" altLang="zh-CN" dirty="0"/>
              <a:t>4</a:t>
            </a:r>
            <a:r>
              <a:rPr lang="zh-CN" altLang="en-US" dirty="0"/>
              <a:t>、习题集：两本书不管选哪本都不要只刷一遍完事，巩固比初见更重要</a:t>
            </a:r>
            <a:endParaRPr lang="en-US" altLang="zh-CN" dirty="0"/>
          </a:p>
          <a:p>
            <a:r>
              <a:rPr lang="en-US" altLang="zh-CN" dirty="0"/>
              <a:t>5</a:t>
            </a:r>
            <a:r>
              <a:rPr lang="zh-CN" altLang="en-US" dirty="0"/>
              <a:t>、真题、模拟题：按套卷做才能发挥最大效用。其他模拟套卷按需购买吧，比如有李永乐</a:t>
            </a:r>
            <a:r>
              <a:rPr lang="en-US" altLang="zh-CN" dirty="0"/>
              <a:t>8</a:t>
            </a:r>
            <a:r>
              <a:rPr lang="zh-CN" altLang="en-US" dirty="0"/>
              <a:t>套卷等等，</a:t>
            </a:r>
            <a:r>
              <a:rPr lang="en-US" altLang="zh-CN" dirty="0"/>
              <a:t>12</a:t>
            </a:r>
            <a:r>
              <a:rPr lang="zh-CN" altLang="en-US" dirty="0"/>
              <a:t>月份还有合工大的超越</a:t>
            </a:r>
            <a:r>
              <a:rPr lang="en-US" altLang="zh-CN" dirty="0"/>
              <a:t>5</a:t>
            </a:r>
            <a:r>
              <a:rPr lang="zh-CN" altLang="en-US" dirty="0"/>
              <a:t>套卷和共创</a:t>
            </a:r>
            <a:r>
              <a:rPr lang="en-US" altLang="zh-CN" dirty="0"/>
              <a:t>5</a:t>
            </a:r>
            <a:r>
              <a:rPr lang="zh-CN" altLang="en-US" dirty="0"/>
              <a:t>套卷，也不少了。</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5</a:t>
            </a:fld>
            <a:endParaRPr lang="zh-CN" altLang="en-US"/>
          </a:p>
        </p:txBody>
      </p:sp>
    </p:spTree>
    <p:extLst>
      <p:ext uri="{BB962C8B-B14F-4D97-AF65-F5344CB8AC3E}">
        <p14:creationId xmlns:p14="http://schemas.microsoft.com/office/powerpoint/2010/main" val="2071117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、教材不必多，按需选取即可。考研的分数实际上和选用什么书无关，和自己投入的时间和产出的价值有关。</a:t>
            </a:r>
            <a:endParaRPr lang="en-US" altLang="zh-CN" dirty="0"/>
          </a:p>
          <a:p>
            <a:r>
              <a:rPr lang="en-US" altLang="zh-CN" dirty="0"/>
              <a:t>1</a:t>
            </a:r>
            <a:r>
              <a:rPr lang="zh-CN" altLang="en-US" dirty="0"/>
              <a:t>、笔记要自己整理，别人的仅供参考，且，自己笔记上的内容一定要十分精通。</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6</a:t>
            </a:fld>
            <a:endParaRPr lang="zh-CN" altLang="en-US"/>
          </a:p>
        </p:txBody>
      </p:sp>
    </p:spTree>
    <p:extLst>
      <p:ext uri="{BB962C8B-B14F-4D97-AF65-F5344CB8AC3E}">
        <p14:creationId xmlns:p14="http://schemas.microsoft.com/office/powerpoint/2010/main" val="54164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、这里的教材指高数十八讲、数学全书之类的。</a:t>
            </a:r>
            <a:endParaRPr lang="en-US" altLang="zh-CN" dirty="0"/>
          </a:p>
          <a:p>
            <a:r>
              <a:rPr lang="en-US" altLang="zh-CN" dirty="0"/>
              <a:t>1</a:t>
            </a:r>
            <a:r>
              <a:rPr lang="zh-CN" altLang="en-US" dirty="0"/>
              <a:t>、中值定理、一元积分的综合应用、无穷级数、物理应用等模块是属于有点难度的，在一轮复习中遇到麻烦可以选择性搁置。</a:t>
            </a:r>
            <a:endParaRPr lang="en-US" altLang="zh-CN" dirty="0"/>
          </a:p>
          <a:p>
            <a:r>
              <a:rPr lang="en-US" altLang="zh-CN" dirty="0"/>
              <a:t>2</a:t>
            </a:r>
            <a:r>
              <a:rPr lang="zh-CN" altLang="en-US" dirty="0"/>
              <a:t>、例题的价值比习题的价值更高，优先吃透例题是明智的选择。</a:t>
            </a:r>
            <a:endParaRPr lang="en-US" altLang="zh-CN" dirty="0"/>
          </a:p>
          <a:p>
            <a:r>
              <a:rPr lang="en-US" altLang="zh-CN" dirty="0"/>
              <a:t>3</a:t>
            </a:r>
            <a:r>
              <a:rPr lang="zh-CN" altLang="en-US" dirty="0"/>
              <a:t>、笔记以张宇视频为纲，需要记得疏松些以便后期整理补充。</a:t>
            </a:r>
            <a:endParaRPr lang="en-US" altLang="zh-CN" dirty="0"/>
          </a:p>
          <a:p>
            <a:r>
              <a:rPr lang="en-US" altLang="zh-CN" dirty="0"/>
              <a:t>4</a:t>
            </a:r>
            <a:r>
              <a:rPr lang="zh-CN" altLang="en-US" dirty="0"/>
              <a:t>、数学题不要只看不做，哪怕后期也需要用模拟套卷训练。</a:t>
            </a:r>
          </a:p>
          <a:p>
            <a:r>
              <a:rPr lang="en-US" altLang="zh-CN" dirty="0"/>
              <a:t>5</a:t>
            </a:r>
            <a:r>
              <a:rPr lang="zh-CN" altLang="en-US" dirty="0"/>
              <a:t>、每天都要有计划。</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7</a:t>
            </a:fld>
            <a:endParaRPr lang="zh-CN" altLang="en-US"/>
          </a:p>
        </p:txBody>
      </p:sp>
    </p:spTree>
    <p:extLst>
      <p:ext uri="{BB962C8B-B14F-4D97-AF65-F5344CB8AC3E}">
        <p14:creationId xmlns:p14="http://schemas.microsoft.com/office/powerpoint/2010/main" val="328011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黄皮书竟然要</a:t>
            </a:r>
            <a:r>
              <a:rPr lang="en-US" altLang="zh-CN" dirty="0"/>
              <a:t>174</a:t>
            </a:r>
            <a:r>
              <a:rPr lang="zh-CN" altLang="en-US" dirty="0"/>
              <a:t>元一套，挑便宜的时候买，也可以问学长学姐要旧书。</a:t>
            </a:r>
            <a:endParaRPr lang="en-US" altLang="zh-CN" dirty="0"/>
          </a:p>
          <a:p>
            <a:endParaRPr lang="en-US" altLang="zh-CN" dirty="0"/>
          </a:p>
          <a:p>
            <a:r>
              <a:rPr lang="en-US" altLang="zh-CN" dirty="0"/>
              <a:t>1</a:t>
            </a:r>
            <a:r>
              <a:rPr lang="zh-CN" altLang="en-US" dirty="0"/>
              <a:t>、黄皮书：没有为什么，人手一本的书，没见哪个考上的不用黄皮书的。</a:t>
            </a:r>
            <a:endParaRPr lang="en-US" altLang="zh-CN" dirty="0"/>
          </a:p>
          <a:p>
            <a:r>
              <a:rPr lang="en-US" altLang="zh-CN" dirty="0"/>
              <a:t>2</a:t>
            </a:r>
            <a:r>
              <a:rPr lang="zh-CN" altLang="en-US" dirty="0"/>
              <a:t>、作文书：就这本听好了。</a:t>
            </a:r>
            <a:endParaRPr lang="en-US" altLang="zh-CN" dirty="0"/>
          </a:p>
          <a:p>
            <a:r>
              <a:rPr lang="en-US" altLang="zh-CN" dirty="0"/>
              <a:t>3</a:t>
            </a:r>
            <a:r>
              <a:rPr lang="zh-CN" altLang="en-US" dirty="0"/>
              <a:t>、单词书：见后。</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8</a:t>
            </a:fld>
            <a:endParaRPr lang="zh-CN" altLang="en-US"/>
          </a:p>
        </p:txBody>
      </p:sp>
    </p:spTree>
    <p:extLst>
      <p:ext uri="{BB962C8B-B14F-4D97-AF65-F5344CB8AC3E}">
        <p14:creationId xmlns:p14="http://schemas.microsoft.com/office/powerpoint/2010/main" val="107651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、背单词很重要，不喜欢朱伟的就别看恋练有词了，免得政治考低分</a:t>
            </a:r>
            <a:endParaRPr lang="en-US" altLang="zh-CN" dirty="0"/>
          </a:p>
          <a:p>
            <a:r>
              <a:rPr lang="en-US" altLang="zh-CN" dirty="0"/>
              <a:t>1</a:t>
            </a:r>
            <a:r>
              <a:rPr lang="zh-CN" altLang="en-US" dirty="0"/>
              <a:t>、虽说考研成绩与六级相关性不大，但也至少是一种基础的体现，</a:t>
            </a:r>
            <a:r>
              <a:rPr lang="en-US" altLang="zh-CN" dirty="0"/>
              <a:t>6</a:t>
            </a:r>
            <a:r>
              <a:rPr lang="zh-CN" altLang="en-US" dirty="0"/>
              <a:t>月考个六级可好？</a:t>
            </a:r>
            <a:endParaRPr lang="en-US" altLang="zh-CN" dirty="0"/>
          </a:p>
          <a:p>
            <a:r>
              <a:rPr lang="en-US" altLang="zh-CN" dirty="0"/>
              <a:t>2</a:t>
            </a:r>
            <a:r>
              <a:rPr lang="zh-CN" altLang="en-US" dirty="0"/>
              <a:t>、做题都记录在自己打印的试卷上，用完后可以丢掉，笔记可以记在解析上，归纳记载笔记本上</a:t>
            </a:r>
            <a:endParaRPr lang="en-US" altLang="zh-CN" dirty="0"/>
          </a:p>
          <a:p>
            <a:r>
              <a:rPr lang="en-US" altLang="zh-CN" dirty="0"/>
              <a:t>3</a:t>
            </a:r>
            <a:r>
              <a:rPr lang="zh-CN" altLang="en-US" dirty="0"/>
              <a:t>、阅读理解模拟题的意义在于锻炼阅读速度和单词识别，不是一无是处，也不要过于执着</a:t>
            </a:r>
            <a:endParaRPr lang="en-US" altLang="zh-CN" dirty="0"/>
          </a:p>
          <a:p>
            <a:r>
              <a:rPr lang="en-US" altLang="zh-CN" dirty="0"/>
              <a:t>4</a:t>
            </a:r>
            <a:r>
              <a:rPr lang="zh-CN" altLang="en-US" dirty="0"/>
              <a:t>、若完形填空已经有</a:t>
            </a:r>
            <a:r>
              <a:rPr lang="en-US" altLang="zh-CN" dirty="0"/>
              <a:t>7</a:t>
            </a:r>
            <a:r>
              <a:rPr lang="zh-CN" altLang="en-US" dirty="0"/>
              <a:t>分的水平，就不必太在意了（只要争取</a:t>
            </a:r>
            <a:r>
              <a:rPr lang="en-US" altLang="zh-CN" dirty="0"/>
              <a:t>8</a:t>
            </a:r>
            <a:r>
              <a:rPr lang="zh-CN" altLang="en-US" dirty="0"/>
              <a:t>分即可），否则还请稍微练练背背</a:t>
            </a:r>
            <a:endParaRPr lang="en-US" altLang="zh-CN" dirty="0"/>
          </a:p>
          <a:p>
            <a:r>
              <a:rPr lang="en-US" altLang="zh-CN" dirty="0"/>
              <a:t>5</a:t>
            </a:r>
            <a:r>
              <a:rPr lang="zh-CN" altLang="en-US" dirty="0"/>
              <a:t>、不建议多看视频，比如你看何凯文的英语就废了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a:t>
            </a:r>
            <a:r>
              <a:rPr lang="zh-CN" altLang="en-US" dirty="0"/>
              <a:t>、实在要看视频就推荐新东方唐迟的阅读理解</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9</a:t>
            </a:fld>
            <a:endParaRPr lang="zh-CN" altLang="en-US"/>
          </a:p>
        </p:txBody>
      </p:sp>
    </p:spTree>
    <p:extLst>
      <p:ext uri="{BB962C8B-B14F-4D97-AF65-F5344CB8AC3E}">
        <p14:creationId xmlns:p14="http://schemas.microsoft.com/office/powerpoint/2010/main" val="162932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、作文有前期的准备的话，分数是非常可观且相当好拿的，希望不要错过了</a:t>
            </a:r>
            <a:endParaRPr lang="en-US" altLang="zh-CN" dirty="0"/>
          </a:p>
          <a:p>
            <a:r>
              <a:rPr lang="en-US" altLang="zh-CN" dirty="0"/>
              <a:t>1</a:t>
            </a:r>
            <a:r>
              <a:rPr lang="zh-CN" altLang="en-US" dirty="0"/>
              <a:t>、事实上新题型也很重要，而且也具有一定的难度。这部分题也要仔细琢磨，正式考试时也应分配较多的时间，尽可能获得满分</a:t>
            </a:r>
          </a:p>
        </p:txBody>
      </p:sp>
      <p:sp>
        <p:nvSpPr>
          <p:cNvPr id="4" name="灯片编号占位符 3"/>
          <p:cNvSpPr>
            <a:spLocks noGrp="1"/>
          </p:cNvSpPr>
          <p:nvPr>
            <p:ph type="sldNum" sz="quarter" idx="10"/>
          </p:nvPr>
        </p:nvSpPr>
        <p:spPr/>
        <p:txBody>
          <a:bodyPr/>
          <a:lstStyle/>
          <a:p>
            <a:fld id="{07101B62-D86F-4BF1-B9E7-6664BCC44286}" type="slidenum">
              <a:rPr lang="zh-CN" altLang="en-US" smtClean="0"/>
              <a:t>10</a:t>
            </a:fld>
            <a:endParaRPr lang="zh-CN" altLang="en-US"/>
          </a:p>
        </p:txBody>
      </p:sp>
    </p:spTree>
    <p:extLst>
      <p:ext uri="{BB962C8B-B14F-4D97-AF65-F5344CB8AC3E}">
        <p14:creationId xmlns:p14="http://schemas.microsoft.com/office/powerpoint/2010/main" val="377432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9FCF-F12A-439B-BCDF-2FBBE27F4FC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5FF361-BDB1-413A-A87A-27C87F33E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7A3F61-DA1E-46F2-9C07-E141DC7B28A9}"/>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140D0786-6F66-4B7F-8088-130795EB3B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E6B7C2-9BE9-4D14-89BD-F3C659FC66EB}"/>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8624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E9A3B-0B77-43CF-9B0B-72017C79E7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B0D001-4F5E-433E-B080-C500CFB48B8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C02215-4545-471D-B463-FF16B083EF75}"/>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1E74CDF0-A466-41E5-9814-E37F5BDA59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98D0AD-F960-49CE-ABF8-E90557192C8A}"/>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14234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FCDDD4-F515-41EB-8336-58CBF29AF0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F813A5-8AC7-448B-B7E1-78A42C7A4F0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7A7557-0623-4E5F-8E82-6405D0963F4B}"/>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8FB05EBF-B69E-44C4-A079-7F2B31A8B5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4038BD-6142-47D5-BF42-E90DF28FC4DA}"/>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356669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98B37-95D3-4B78-A0CC-0C6FEBEF29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BB4720-7D2D-431D-8162-C6A77E2166C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7E47AA-EC75-44EE-9268-DC30AA482638}"/>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7F03FD6A-EA37-4244-8861-862AE4E17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DBD35-521A-4BE3-846C-FDB347020F91}"/>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397861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5D3F3-B3EC-4CFF-8399-92E344388F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47C131-4ED0-476B-B1CC-8C1929BFC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3E6D622-EBA3-45B8-8B77-04499A52901F}"/>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00048FAA-6828-4C70-BF0A-078EF2AAE4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335657-7A26-4E97-A162-6C8B72A20ABB}"/>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290423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7C8CB-4A4A-4F80-B1FD-815DB9159B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870B85-F601-47D1-BD03-6BD75EBE530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028640-CE76-4F52-B169-553A96F891F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0F494CE-C471-4AEA-9AE0-6F61B2B107D7}"/>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6" name="页脚占位符 5">
            <a:extLst>
              <a:ext uri="{FF2B5EF4-FFF2-40B4-BE49-F238E27FC236}">
                <a16:creationId xmlns:a16="http://schemas.microsoft.com/office/drawing/2014/main" id="{16633397-C3A3-49CC-A6FB-8E28B5D9EB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D59C27-69AC-4672-9197-960060CB7BB4}"/>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315586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ADA1D-EF95-46F8-B7F1-1C513B5FCB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90C064-76BC-4E84-8CA8-08515A832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3EE07E9-73A3-436E-9EAD-9D4B895C139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ADEACB-5FF0-4F2C-8EFE-C760D20A1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445A31E-59F1-4D31-AD3C-D9064474C60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FF5DD6-350C-4B3D-9BD8-1D40D96D89F6}"/>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8" name="页脚占位符 7">
            <a:extLst>
              <a:ext uri="{FF2B5EF4-FFF2-40B4-BE49-F238E27FC236}">
                <a16:creationId xmlns:a16="http://schemas.microsoft.com/office/drawing/2014/main" id="{16131AC5-93E7-4A54-A04F-C499B9742E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4B411F-09D0-4316-9BFE-00432F9F9786}"/>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148128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44CDB-7F9A-421A-98DF-DC9E9EA6AB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6435B4-F663-47F1-9CBF-A436996C3FAD}"/>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4" name="页脚占位符 3">
            <a:extLst>
              <a:ext uri="{FF2B5EF4-FFF2-40B4-BE49-F238E27FC236}">
                <a16:creationId xmlns:a16="http://schemas.microsoft.com/office/drawing/2014/main" id="{FC8606AE-F6E2-4055-9CFB-8E58EF2A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BE6A30-92F8-4A5C-9351-D0BE17F6FAD7}"/>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200378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E0D112-E569-4C14-BE55-84991A513BA4}"/>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3" name="页脚占位符 2">
            <a:extLst>
              <a:ext uri="{FF2B5EF4-FFF2-40B4-BE49-F238E27FC236}">
                <a16:creationId xmlns:a16="http://schemas.microsoft.com/office/drawing/2014/main" id="{5383912B-ECE8-4680-845D-9908B2AC13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A56053-464A-4CB1-BD78-5D00923B7FDB}"/>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269997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114D5-C8AE-4CFB-8B1E-46AD2A9035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E0A952-DE6B-4731-8388-97BD9A349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3B96243-F880-49B0-AEF0-05166EE1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E15F9EC-663B-4A69-8B36-611ECE45FD77}"/>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6" name="页脚占位符 5">
            <a:extLst>
              <a:ext uri="{FF2B5EF4-FFF2-40B4-BE49-F238E27FC236}">
                <a16:creationId xmlns:a16="http://schemas.microsoft.com/office/drawing/2014/main" id="{492A8784-BDAE-4427-A9CA-796EF369A2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791846-AE20-4B84-8A11-F467B9E4EE24}"/>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42608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250AF-8D1D-45B1-9850-ACBAE67C30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4B80004-756C-4467-A235-305A4F931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70F153-B1BE-485C-849D-692A15D47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C5A22-38FC-4FC1-8F96-491DCB16AB78}"/>
              </a:ext>
            </a:extLst>
          </p:cNvPr>
          <p:cNvSpPr>
            <a:spLocks noGrp="1"/>
          </p:cNvSpPr>
          <p:nvPr>
            <p:ph type="dt" sz="half" idx="10"/>
          </p:nvPr>
        </p:nvSpPr>
        <p:spPr/>
        <p:txBody>
          <a:bodyPr/>
          <a:lstStyle/>
          <a:p>
            <a:fld id="{BA534A0F-D704-4169-8D1B-961E8BE61AEF}" type="datetimeFigureOut">
              <a:rPr lang="zh-CN" altLang="en-US" smtClean="0"/>
              <a:t>2018/4/21</a:t>
            </a:fld>
            <a:endParaRPr lang="zh-CN" altLang="en-US"/>
          </a:p>
        </p:txBody>
      </p:sp>
      <p:sp>
        <p:nvSpPr>
          <p:cNvPr id="6" name="页脚占位符 5">
            <a:extLst>
              <a:ext uri="{FF2B5EF4-FFF2-40B4-BE49-F238E27FC236}">
                <a16:creationId xmlns:a16="http://schemas.microsoft.com/office/drawing/2014/main" id="{B942BA0D-005A-4EA1-8463-EA790B362B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C5DB3E-CE8E-4D8B-B91A-90530574ABB5}"/>
              </a:ext>
            </a:extLst>
          </p:cNvPr>
          <p:cNvSpPr>
            <a:spLocks noGrp="1"/>
          </p:cNvSpPr>
          <p:nvPr>
            <p:ph type="sldNum" sz="quarter" idx="12"/>
          </p:nvPr>
        </p:nvSpPr>
        <p:spPr/>
        <p:txBody>
          <a:body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77030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45334-6F28-4520-947A-A3B68FBC6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9FD02C-CABF-40EA-8E68-7A090F880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92621-5BE7-4FBD-99F3-A6EEF7B1B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34A0F-D704-4169-8D1B-961E8BE61AEF}"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FFEB1A55-A791-4E6E-B1AB-DF31E54B3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3671BD1-CFBA-4DBF-ADAA-3ABD46C61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BBC74-F377-4D86-B269-C346CAF75620}" type="slidenum">
              <a:rPr lang="zh-CN" altLang="en-US" smtClean="0"/>
              <a:t>‹#›</a:t>
            </a:fld>
            <a:endParaRPr lang="zh-CN" altLang="en-US"/>
          </a:p>
        </p:txBody>
      </p:sp>
    </p:spTree>
    <p:extLst>
      <p:ext uri="{BB962C8B-B14F-4D97-AF65-F5344CB8AC3E}">
        <p14:creationId xmlns:p14="http://schemas.microsoft.com/office/powerpoint/2010/main" val="321080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hyperlink" Target="https://www.zhihu.com/search?type=content&amp;q=%E6%B5%99%E5%A4%A7%20%E8%AE%A1%E7%AE%97%E6%9C%BA%20%E8%80%83%E7%A0%94" TargetMode="External"/><Relationship Id="rId3" Type="http://schemas.openxmlformats.org/officeDocument/2006/relationships/hyperlink" Target="https://shimo.im/doc/e26KXdBcad8lpSfd/" TargetMode="External"/><Relationship Id="rId7" Type="http://schemas.openxmlformats.org/officeDocument/2006/relationships/hyperlink" Target="http://www.csbiji.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cskaoyan.com/forum.php" TargetMode="External"/><Relationship Id="rId5" Type="http://schemas.openxmlformats.org/officeDocument/2006/relationships/hyperlink" Target="http://www.cskaoyan.com/thread-649284-1-1.html" TargetMode="External"/><Relationship Id="rId4" Type="http://schemas.openxmlformats.org/officeDocument/2006/relationships/hyperlink" Target="http://www.cskaoyan.com/thread-649851-1-1.html" TargetMode="External"/><Relationship Id="rId9" Type="http://schemas.openxmlformats.org/officeDocument/2006/relationships/hyperlink" Target="https://www.bilibili.com/video/av21589670"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B2E93-B2CE-4099-B107-B1829EA8BE0C}"/>
              </a:ext>
            </a:extLst>
          </p:cNvPr>
          <p:cNvSpPr>
            <a:spLocks noGrp="1"/>
          </p:cNvSpPr>
          <p:nvPr>
            <p:ph type="ctrTitle"/>
          </p:nvPr>
        </p:nvSpPr>
        <p:spPr/>
        <p:txBody>
          <a:bodyPr/>
          <a:lstStyle/>
          <a:p>
            <a:r>
              <a:rPr lang="en-US" altLang="zh-CN" dirty="0"/>
              <a:t>2018</a:t>
            </a:r>
            <a:r>
              <a:rPr lang="zh-CN" altLang="en-US"/>
              <a:t>考研经验分享交流</a:t>
            </a:r>
          </a:p>
        </p:txBody>
      </p:sp>
      <p:sp>
        <p:nvSpPr>
          <p:cNvPr id="3" name="副标题 2">
            <a:extLst>
              <a:ext uri="{FF2B5EF4-FFF2-40B4-BE49-F238E27FC236}">
                <a16:creationId xmlns:a16="http://schemas.microsoft.com/office/drawing/2014/main" id="{15A92698-3C4F-4DBB-ABE1-76639AF12A62}"/>
              </a:ext>
            </a:extLst>
          </p:cNvPr>
          <p:cNvSpPr>
            <a:spLocks noGrp="1"/>
          </p:cNvSpPr>
          <p:nvPr>
            <p:ph type="subTitle" idx="1"/>
          </p:nvPr>
        </p:nvSpPr>
        <p:spPr/>
        <p:txBody>
          <a:bodyPr/>
          <a:lstStyle/>
          <a:p>
            <a:r>
              <a:rPr lang="zh-CN" altLang="en-US" dirty="0"/>
              <a:t>张效伟</a:t>
            </a:r>
          </a:p>
        </p:txBody>
      </p:sp>
    </p:spTree>
    <p:extLst>
      <p:ext uri="{BB962C8B-B14F-4D97-AF65-F5344CB8AC3E}">
        <p14:creationId xmlns:p14="http://schemas.microsoft.com/office/powerpoint/2010/main" val="353858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57E91-AA71-4460-A96A-6C7FC4069FE4}"/>
              </a:ext>
            </a:extLst>
          </p:cNvPr>
          <p:cNvSpPr>
            <a:spLocks noGrp="1"/>
          </p:cNvSpPr>
          <p:nvPr>
            <p:ph type="title"/>
          </p:nvPr>
        </p:nvSpPr>
        <p:spPr/>
        <p:txBody>
          <a:bodyPr/>
          <a:lstStyle/>
          <a:p>
            <a:r>
              <a:rPr lang="zh-CN" altLang="en-US" dirty="0"/>
              <a:t>英语</a:t>
            </a:r>
          </a:p>
        </p:txBody>
      </p:sp>
      <p:sp>
        <p:nvSpPr>
          <p:cNvPr id="3" name="内容占位符 2">
            <a:extLst>
              <a:ext uri="{FF2B5EF4-FFF2-40B4-BE49-F238E27FC236}">
                <a16:creationId xmlns:a16="http://schemas.microsoft.com/office/drawing/2014/main" id="{B9C39F00-A58A-4AAB-8DAA-381D1E493EE8}"/>
              </a:ext>
            </a:extLst>
          </p:cNvPr>
          <p:cNvSpPr>
            <a:spLocks noGrp="1"/>
          </p:cNvSpPr>
          <p:nvPr>
            <p:ph idx="1"/>
          </p:nvPr>
        </p:nvSpPr>
        <p:spPr/>
        <p:txBody>
          <a:bodyPr>
            <a:normAutofit lnSpcReduction="10000"/>
          </a:bodyPr>
          <a:lstStyle/>
          <a:p>
            <a:r>
              <a:rPr lang="zh-CN" altLang="en-US" dirty="0"/>
              <a:t>背作文</a:t>
            </a:r>
            <a:endParaRPr lang="en-US" altLang="zh-CN" dirty="0"/>
          </a:p>
          <a:p>
            <a:pPr lvl="1"/>
            <a:r>
              <a:rPr lang="zh-CN" altLang="en-US" dirty="0"/>
              <a:t>作文是看图说话的八股文</a:t>
            </a:r>
            <a:endParaRPr lang="en-US" altLang="zh-CN" dirty="0"/>
          </a:p>
          <a:p>
            <a:pPr lvl="1"/>
            <a:r>
              <a:rPr lang="zh-CN" altLang="en-US" dirty="0"/>
              <a:t>方法：整理自己的框架结构与遣词造句，尝试着写写看</a:t>
            </a:r>
            <a:endParaRPr lang="en-US" altLang="zh-CN" dirty="0"/>
          </a:p>
          <a:p>
            <a:r>
              <a:rPr lang="zh-CN" altLang="en-US" dirty="0"/>
              <a:t>其他题型</a:t>
            </a:r>
            <a:endParaRPr lang="en-US" altLang="zh-CN" dirty="0"/>
          </a:p>
          <a:p>
            <a:pPr lvl="1"/>
            <a:r>
              <a:rPr lang="zh-CN" altLang="en-US" dirty="0"/>
              <a:t>在中后期穿插进行，一个也不能落下</a:t>
            </a:r>
            <a:endParaRPr lang="en-US" altLang="zh-CN" dirty="0"/>
          </a:p>
          <a:p>
            <a:r>
              <a:rPr lang="zh-CN" altLang="en-US" dirty="0"/>
              <a:t>时间安排</a:t>
            </a:r>
            <a:endParaRPr lang="en-US" altLang="zh-CN" dirty="0"/>
          </a:p>
          <a:p>
            <a:pPr lvl="1"/>
            <a:r>
              <a:rPr lang="zh-CN" altLang="en-US" dirty="0"/>
              <a:t>每天两小时稳扎稳打，前期可适当延长</a:t>
            </a:r>
            <a:endParaRPr lang="en-US" altLang="zh-CN" dirty="0"/>
          </a:p>
          <a:p>
            <a:pPr lvl="1"/>
            <a:r>
              <a:rPr lang="en-US" altLang="zh-CN" dirty="0"/>
              <a:t>6</a:t>
            </a:r>
            <a:r>
              <a:rPr lang="zh-CN" altLang="en-US" dirty="0"/>
              <a:t>月初</a:t>
            </a:r>
            <a:r>
              <a:rPr lang="en-US" altLang="zh-CN" dirty="0"/>
              <a:t>-8</a:t>
            </a:r>
            <a:r>
              <a:rPr lang="zh-CN" altLang="en-US" dirty="0"/>
              <a:t>月末：阅读理解一轮，不放过任何一个细节</a:t>
            </a:r>
            <a:endParaRPr lang="en-US" altLang="zh-CN" dirty="0"/>
          </a:p>
          <a:p>
            <a:pPr lvl="1"/>
            <a:r>
              <a:rPr lang="en-US" altLang="zh-CN" dirty="0"/>
              <a:t>9</a:t>
            </a:r>
            <a:r>
              <a:rPr lang="zh-CN" altLang="en-US" dirty="0"/>
              <a:t>月初</a:t>
            </a:r>
            <a:r>
              <a:rPr lang="en-US" altLang="zh-CN" dirty="0"/>
              <a:t>-10</a:t>
            </a:r>
            <a:r>
              <a:rPr lang="zh-CN" altLang="en-US" dirty="0"/>
              <a:t>月末：阅读理解二轮，其他题型、作文</a:t>
            </a:r>
            <a:endParaRPr lang="en-US" altLang="zh-CN" dirty="0"/>
          </a:p>
          <a:p>
            <a:pPr lvl="1"/>
            <a:r>
              <a:rPr lang="en-US" altLang="zh-CN" dirty="0"/>
              <a:t>11</a:t>
            </a:r>
            <a:r>
              <a:rPr lang="zh-CN" altLang="en-US" dirty="0"/>
              <a:t>月初</a:t>
            </a:r>
            <a:r>
              <a:rPr lang="en-US" altLang="zh-CN" dirty="0"/>
              <a:t>-</a:t>
            </a:r>
            <a:r>
              <a:rPr lang="zh-CN" altLang="en-US" dirty="0"/>
              <a:t>考研前一天：整理阅读理解和其他题型的做题策略，力争作文</a:t>
            </a:r>
            <a:endParaRPr lang="en-US" altLang="zh-CN" dirty="0"/>
          </a:p>
          <a:p>
            <a:pPr lvl="1"/>
            <a:r>
              <a:rPr lang="zh-CN" altLang="en-US" dirty="0"/>
              <a:t>单词当然是一天都不能落下，背三轮是至少的</a:t>
            </a:r>
          </a:p>
        </p:txBody>
      </p:sp>
    </p:spTree>
    <p:extLst>
      <p:ext uri="{BB962C8B-B14F-4D97-AF65-F5344CB8AC3E}">
        <p14:creationId xmlns:p14="http://schemas.microsoft.com/office/powerpoint/2010/main" val="73389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56F92-4069-45B6-8C86-1BAF1C6E46D9}"/>
              </a:ext>
            </a:extLst>
          </p:cNvPr>
          <p:cNvSpPr>
            <a:spLocks noGrp="1"/>
          </p:cNvSpPr>
          <p:nvPr>
            <p:ph type="title"/>
          </p:nvPr>
        </p:nvSpPr>
        <p:spPr/>
        <p:txBody>
          <a:bodyPr/>
          <a:lstStyle/>
          <a:p>
            <a:r>
              <a:rPr lang="zh-CN" altLang="en-US" dirty="0"/>
              <a:t>计算机专业基础综合（</a:t>
            </a:r>
            <a:r>
              <a:rPr lang="en-US" altLang="zh-CN" dirty="0"/>
              <a:t>408</a:t>
            </a:r>
            <a:r>
              <a:rPr lang="zh-CN" altLang="en-US" dirty="0"/>
              <a:t>）</a:t>
            </a:r>
          </a:p>
        </p:txBody>
      </p:sp>
      <p:sp>
        <p:nvSpPr>
          <p:cNvPr id="3" name="内容占位符 2">
            <a:extLst>
              <a:ext uri="{FF2B5EF4-FFF2-40B4-BE49-F238E27FC236}">
                <a16:creationId xmlns:a16="http://schemas.microsoft.com/office/drawing/2014/main" id="{9FE8A062-AEB0-4E31-85CD-7E4AEFA93AAA}"/>
              </a:ext>
            </a:extLst>
          </p:cNvPr>
          <p:cNvSpPr>
            <a:spLocks noGrp="1"/>
          </p:cNvSpPr>
          <p:nvPr>
            <p:ph idx="1"/>
          </p:nvPr>
        </p:nvSpPr>
        <p:spPr/>
        <p:txBody>
          <a:bodyPr/>
          <a:lstStyle/>
          <a:p>
            <a:r>
              <a:rPr lang="en-US" altLang="zh-CN" dirty="0"/>
              <a:t>408</a:t>
            </a:r>
            <a:r>
              <a:rPr lang="zh-CN" altLang="en-US" dirty="0"/>
              <a:t>包括数据结构、计算机组成原理、操作系统、计算机网络</a:t>
            </a:r>
            <a:endParaRPr lang="en-US" altLang="zh-CN" dirty="0"/>
          </a:p>
          <a:p>
            <a:r>
              <a:rPr lang="zh-CN" altLang="en-US" dirty="0"/>
              <a:t>辅导书：</a:t>
            </a:r>
            <a:endParaRPr lang="en-US" altLang="zh-CN" dirty="0"/>
          </a:p>
          <a:p>
            <a:pPr lvl="1"/>
            <a:r>
              <a:rPr lang="zh-CN" altLang="en-US" dirty="0"/>
              <a:t>王道全套</a:t>
            </a:r>
            <a:r>
              <a:rPr lang="en-US" altLang="zh-CN" dirty="0"/>
              <a:t> or </a:t>
            </a:r>
            <a:r>
              <a:rPr lang="zh-CN" altLang="en-US" dirty="0"/>
              <a:t>天勤全套</a:t>
            </a:r>
            <a:endParaRPr lang="en-US" altLang="zh-CN" dirty="0"/>
          </a:p>
          <a:p>
            <a:r>
              <a:rPr lang="zh-CN" altLang="en-US" dirty="0"/>
              <a:t>教材：</a:t>
            </a:r>
            <a:endParaRPr lang="en-US" altLang="zh-CN" dirty="0"/>
          </a:p>
          <a:p>
            <a:pPr lvl="1"/>
            <a:r>
              <a:rPr lang="zh-CN" altLang="en-US" dirty="0"/>
              <a:t>数据结构与算法考研试题精析、</a:t>
            </a:r>
            <a:endParaRPr lang="en-US" altLang="zh-CN" dirty="0"/>
          </a:p>
          <a:p>
            <a:pPr lvl="1"/>
            <a:r>
              <a:rPr lang="zh-CN" altLang="en-US" dirty="0"/>
              <a:t>计算机组成原理（唐朔飞）、</a:t>
            </a:r>
            <a:endParaRPr lang="en-US" altLang="zh-CN" dirty="0"/>
          </a:p>
          <a:p>
            <a:pPr lvl="1"/>
            <a:r>
              <a:rPr lang="zh-CN" altLang="en-US" dirty="0"/>
              <a:t>计算机组成与系统结构（袁春风）、</a:t>
            </a:r>
            <a:endParaRPr lang="en-US" altLang="zh-CN" dirty="0"/>
          </a:p>
          <a:p>
            <a:pPr lvl="1"/>
            <a:r>
              <a:rPr lang="zh-CN" altLang="en-US" dirty="0"/>
              <a:t>计算机组成与系统结构习题解析（袁春风）、</a:t>
            </a:r>
            <a:endParaRPr lang="en-US" altLang="zh-CN" dirty="0"/>
          </a:p>
          <a:p>
            <a:pPr lvl="1"/>
            <a:r>
              <a:rPr lang="zh-CN" altLang="en-US" dirty="0"/>
              <a:t>计算机操作系统（汤小丹等）</a:t>
            </a:r>
          </a:p>
        </p:txBody>
      </p:sp>
      <p:pic>
        <p:nvPicPr>
          <p:cNvPr id="5" name="图片 4">
            <a:extLst>
              <a:ext uri="{FF2B5EF4-FFF2-40B4-BE49-F238E27FC236}">
                <a16:creationId xmlns:a16="http://schemas.microsoft.com/office/drawing/2014/main" id="{96CE3A9B-71E0-43AB-BA36-7B851D1FC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7769" y="2457096"/>
            <a:ext cx="1736520" cy="1736520"/>
          </a:xfrm>
          <a:prstGeom prst="rect">
            <a:avLst/>
          </a:prstGeom>
        </p:spPr>
      </p:pic>
      <p:pic>
        <p:nvPicPr>
          <p:cNvPr id="7" name="图片 6">
            <a:extLst>
              <a:ext uri="{FF2B5EF4-FFF2-40B4-BE49-F238E27FC236}">
                <a16:creationId xmlns:a16="http://schemas.microsoft.com/office/drawing/2014/main" id="{254C029D-AF2C-4E17-9F2D-592F38B89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2853" y="4667148"/>
            <a:ext cx="2018118" cy="1736520"/>
          </a:xfrm>
          <a:prstGeom prst="rect">
            <a:avLst/>
          </a:prstGeom>
        </p:spPr>
      </p:pic>
      <p:pic>
        <p:nvPicPr>
          <p:cNvPr id="9" name="图片 8">
            <a:extLst>
              <a:ext uri="{FF2B5EF4-FFF2-40B4-BE49-F238E27FC236}">
                <a16:creationId xmlns:a16="http://schemas.microsoft.com/office/drawing/2014/main" id="{02C9E9BA-078F-4E48-B50B-6B49F9530E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314" y="4487789"/>
            <a:ext cx="1571429" cy="2095238"/>
          </a:xfrm>
          <a:prstGeom prst="rect">
            <a:avLst/>
          </a:prstGeom>
        </p:spPr>
      </p:pic>
      <p:pic>
        <p:nvPicPr>
          <p:cNvPr id="11" name="图片 10">
            <a:extLst>
              <a:ext uri="{FF2B5EF4-FFF2-40B4-BE49-F238E27FC236}">
                <a16:creationId xmlns:a16="http://schemas.microsoft.com/office/drawing/2014/main" id="{FA303C57-A380-4D32-9FA0-6804A264F5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6022" y="2281835"/>
            <a:ext cx="1911781" cy="1911781"/>
          </a:xfrm>
          <a:prstGeom prst="rect">
            <a:avLst/>
          </a:prstGeom>
        </p:spPr>
      </p:pic>
    </p:spTree>
    <p:extLst>
      <p:ext uri="{BB962C8B-B14F-4D97-AF65-F5344CB8AC3E}">
        <p14:creationId xmlns:p14="http://schemas.microsoft.com/office/powerpoint/2010/main" val="412015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83B08-2263-4CF8-A194-699DE738493D}"/>
              </a:ext>
            </a:extLst>
          </p:cNvPr>
          <p:cNvSpPr>
            <a:spLocks noGrp="1"/>
          </p:cNvSpPr>
          <p:nvPr>
            <p:ph type="title"/>
          </p:nvPr>
        </p:nvSpPr>
        <p:spPr/>
        <p:txBody>
          <a:bodyPr/>
          <a:lstStyle/>
          <a:p>
            <a:r>
              <a:rPr lang="zh-CN" altLang="en-US" dirty="0"/>
              <a:t>计算机专业基础综合（</a:t>
            </a:r>
            <a:r>
              <a:rPr lang="en-US" altLang="zh-CN" dirty="0"/>
              <a:t>408</a:t>
            </a:r>
            <a:r>
              <a:rPr lang="zh-CN" altLang="en-US" dirty="0"/>
              <a:t>）</a:t>
            </a:r>
          </a:p>
        </p:txBody>
      </p:sp>
      <p:sp>
        <p:nvSpPr>
          <p:cNvPr id="3" name="内容占位符 2">
            <a:extLst>
              <a:ext uri="{FF2B5EF4-FFF2-40B4-BE49-F238E27FC236}">
                <a16:creationId xmlns:a16="http://schemas.microsoft.com/office/drawing/2014/main" id="{C41CA14E-0DB8-4A49-ABEB-2DD811A2B2B3}"/>
              </a:ext>
            </a:extLst>
          </p:cNvPr>
          <p:cNvSpPr>
            <a:spLocks noGrp="1"/>
          </p:cNvSpPr>
          <p:nvPr>
            <p:ph idx="1"/>
          </p:nvPr>
        </p:nvSpPr>
        <p:spPr/>
        <p:txBody>
          <a:bodyPr/>
          <a:lstStyle/>
          <a:p>
            <a:r>
              <a:rPr lang="zh-CN" altLang="en-US" dirty="0"/>
              <a:t>复习顺序</a:t>
            </a:r>
            <a:endParaRPr lang="en-US" altLang="zh-CN" dirty="0"/>
          </a:p>
          <a:p>
            <a:pPr lvl="1"/>
            <a:r>
              <a:rPr lang="zh-CN" altLang="en-US" dirty="0"/>
              <a:t>数据结构、计算机组成原理、操作系统、计算机网络</a:t>
            </a:r>
            <a:endParaRPr lang="en-US" altLang="zh-CN" dirty="0"/>
          </a:p>
          <a:p>
            <a:pPr lvl="1"/>
            <a:r>
              <a:rPr lang="zh-CN" altLang="en-US" dirty="0"/>
              <a:t>速度：前期两周一本，后期一周一本，至少三轮</a:t>
            </a:r>
            <a:endParaRPr lang="en-US" altLang="zh-CN" dirty="0"/>
          </a:p>
          <a:p>
            <a:r>
              <a:rPr lang="zh-CN" altLang="en-US" dirty="0"/>
              <a:t>国外教材推荐参考</a:t>
            </a:r>
            <a:endParaRPr lang="en-US" altLang="zh-CN" dirty="0"/>
          </a:p>
          <a:p>
            <a:pPr lvl="1"/>
            <a:r>
              <a:rPr lang="en-US" altLang="zh-CN" dirty="0"/>
              <a:t>《Computer Organization and Design: The Hardware/Software Interface》</a:t>
            </a:r>
            <a:br>
              <a:rPr lang="en-US" altLang="zh-CN" dirty="0"/>
            </a:br>
            <a:r>
              <a:rPr lang="zh-CN" altLang="en-US" dirty="0"/>
              <a:t>（计算机组成与设计：硬件</a:t>
            </a:r>
            <a:r>
              <a:rPr lang="en-US" altLang="zh-CN" dirty="0"/>
              <a:t>/</a:t>
            </a:r>
            <a:r>
              <a:rPr lang="zh-CN" altLang="en-US" dirty="0"/>
              <a:t>软件接口）</a:t>
            </a:r>
          </a:p>
          <a:p>
            <a:pPr lvl="1"/>
            <a:r>
              <a:rPr lang="en-US" altLang="zh-CN" dirty="0"/>
              <a:t>《Modern Operating System》</a:t>
            </a:r>
            <a:r>
              <a:rPr lang="zh-CN" altLang="en-US" dirty="0"/>
              <a:t>（现代操作系统）</a:t>
            </a:r>
          </a:p>
          <a:p>
            <a:pPr lvl="1"/>
            <a:r>
              <a:rPr lang="en-US" altLang="zh-CN" dirty="0"/>
              <a:t>《Computer Networking: A Top-Down Approach》</a:t>
            </a:r>
            <a:r>
              <a:rPr lang="zh-CN" altLang="en-US" dirty="0"/>
              <a:t>（计算机网络：自顶向下方法）</a:t>
            </a:r>
          </a:p>
          <a:p>
            <a:pPr lvl="1"/>
            <a:endParaRPr lang="zh-CN" altLang="en-US" dirty="0"/>
          </a:p>
        </p:txBody>
      </p:sp>
    </p:spTree>
    <p:extLst>
      <p:ext uri="{BB962C8B-B14F-4D97-AF65-F5344CB8AC3E}">
        <p14:creationId xmlns:p14="http://schemas.microsoft.com/office/powerpoint/2010/main" val="357192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B2240-F80D-446C-B692-73FB6B676899}"/>
              </a:ext>
            </a:extLst>
          </p:cNvPr>
          <p:cNvSpPr>
            <a:spLocks noGrp="1"/>
          </p:cNvSpPr>
          <p:nvPr>
            <p:ph type="title"/>
          </p:nvPr>
        </p:nvSpPr>
        <p:spPr/>
        <p:txBody>
          <a:bodyPr/>
          <a:lstStyle/>
          <a:p>
            <a:r>
              <a:rPr lang="zh-CN" altLang="en-US" dirty="0"/>
              <a:t>计算机专业基础综合（</a:t>
            </a:r>
            <a:r>
              <a:rPr lang="en-US" altLang="zh-CN" dirty="0"/>
              <a:t>408</a:t>
            </a:r>
            <a:r>
              <a:rPr lang="zh-CN" altLang="en-US" dirty="0"/>
              <a:t>）</a:t>
            </a:r>
          </a:p>
        </p:txBody>
      </p:sp>
      <p:sp>
        <p:nvSpPr>
          <p:cNvPr id="3" name="内容占位符 2">
            <a:extLst>
              <a:ext uri="{FF2B5EF4-FFF2-40B4-BE49-F238E27FC236}">
                <a16:creationId xmlns:a16="http://schemas.microsoft.com/office/drawing/2014/main" id="{5257322D-7C9D-4859-A3F9-5C87319F2A01}"/>
              </a:ext>
            </a:extLst>
          </p:cNvPr>
          <p:cNvSpPr>
            <a:spLocks noGrp="1"/>
          </p:cNvSpPr>
          <p:nvPr>
            <p:ph idx="1"/>
          </p:nvPr>
        </p:nvSpPr>
        <p:spPr/>
        <p:txBody>
          <a:bodyPr>
            <a:normAutofit/>
          </a:bodyPr>
          <a:lstStyle/>
          <a:p>
            <a:r>
              <a:rPr lang="zh-CN" altLang="en-US" dirty="0"/>
              <a:t>数据结构</a:t>
            </a:r>
            <a:endParaRPr lang="en-US" altLang="zh-CN" dirty="0"/>
          </a:p>
          <a:p>
            <a:pPr lvl="1"/>
            <a:r>
              <a:rPr lang="zh-CN" altLang="en-US" dirty="0"/>
              <a:t>严蔚敏的书感觉用处没那么大</a:t>
            </a:r>
            <a:endParaRPr lang="en-US" altLang="zh-CN" dirty="0"/>
          </a:p>
          <a:p>
            <a:pPr lvl="1"/>
            <a:r>
              <a:rPr lang="zh-CN" altLang="en-US" dirty="0"/>
              <a:t>初期可以先放下程序设计题，毕竟分少且拿一部分分还是容易的</a:t>
            </a:r>
            <a:endParaRPr lang="en-US" altLang="zh-CN" dirty="0"/>
          </a:p>
          <a:p>
            <a:pPr lvl="1"/>
            <a:r>
              <a:rPr lang="zh-CN" altLang="en-US" dirty="0"/>
              <a:t>王道、数据结构与算法考研试题精析都要刷三遍</a:t>
            </a:r>
            <a:endParaRPr lang="en-US" altLang="zh-CN" dirty="0"/>
          </a:p>
          <a:p>
            <a:r>
              <a:rPr lang="zh-CN" altLang="en-US" dirty="0"/>
              <a:t>计算机组成原理</a:t>
            </a:r>
            <a:endParaRPr lang="en-US" altLang="zh-CN" dirty="0"/>
          </a:p>
          <a:p>
            <a:pPr lvl="1"/>
            <a:r>
              <a:rPr lang="zh-CN" altLang="en-US" dirty="0"/>
              <a:t>唐朔飞的两本和袁春风的两本同时使用，取长补短</a:t>
            </a:r>
            <a:endParaRPr lang="en-US" altLang="zh-CN" dirty="0"/>
          </a:p>
          <a:p>
            <a:pPr lvl="1"/>
            <a:r>
              <a:rPr lang="zh-CN" altLang="en-US" dirty="0"/>
              <a:t>王道的书上的整理不够全面，要参考袁春风考纲内的内容</a:t>
            </a:r>
            <a:endParaRPr lang="en-US" altLang="zh-CN" dirty="0"/>
          </a:p>
          <a:p>
            <a:pPr lvl="1"/>
            <a:r>
              <a:rPr lang="zh-CN" altLang="en-US" dirty="0"/>
              <a:t>注意整理，重视计组在考研中的地位</a:t>
            </a:r>
            <a:endParaRPr lang="en-US" altLang="zh-CN" dirty="0"/>
          </a:p>
        </p:txBody>
      </p:sp>
    </p:spTree>
    <p:extLst>
      <p:ext uri="{BB962C8B-B14F-4D97-AF65-F5344CB8AC3E}">
        <p14:creationId xmlns:p14="http://schemas.microsoft.com/office/powerpoint/2010/main" val="25447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5C473-03A3-4DF6-9441-C0617319E16F}"/>
              </a:ext>
            </a:extLst>
          </p:cNvPr>
          <p:cNvSpPr>
            <a:spLocks noGrp="1"/>
          </p:cNvSpPr>
          <p:nvPr>
            <p:ph type="title"/>
          </p:nvPr>
        </p:nvSpPr>
        <p:spPr/>
        <p:txBody>
          <a:bodyPr/>
          <a:lstStyle/>
          <a:p>
            <a:r>
              <a:rPr lang="zh-CN" altLang="en-US" dirty="0"/>
              <a:t>计算机专业基础综合（</a:t>
            </a:r>
            <a:r>
              <a:rPr lang="en-US" altLang="zh-CN" dirty="0"/>
              <a:t>408</a:t>
            </a:r>
            <a:r>
              <a:rPr lang="zh-CN" altLang="en-US" dirty="0"/>
              <a:t>）</a:t>
            </a:r>
          </a:p>
        </p:txBody>
      </p:sp>
      <p:sp>
        <p:nvSpPr>
          <p:cNvPr id="3" name="内容占位符 2">
            <a:extLst>
              <a:ext uri="{FF2B5EF4-FFF2-40B4-BE49-F238E27FC236}">
                <a16:creationId xmlns:a16="http://schemas.microsoft.com/office/drawing/2014/main" id="{188A65A1-0D6D-4FF6-A3A9-BD0A251C318D}"/>
              </a:ext>
            </a:extLst>
          </p:cNvPr>
          <p:cNvSpPr>
            <a:spLocks noGrp="1"/>
          </p:cNvSpPr>
          <p:nvPr>
            <p:ph idx="1"/>
          </p:nvPr>
        </p:nvSpPr>
        <p:spPr/>
        <p:txBody>
          <a:bodyPr/>
          <a:lstStyle/>
          <a:p>
            <a:r>
              <a:rPr lang="zh-CN" altLang="en-US" dirty="0"/>
              <a:t>操作系统</a:t>
            </a:r>
            <a:endParaRPr lang="en-US" altLang="zh-CN" dirty="0"/>
          </a:p>
          <a:p>
            <a:pPr lvl="1"/>
            <a:r>
              <a:rPr lang="zh-CN" altLang="en-US" dirty="0"/>
              <a:t>只考教科书的一半，也需要好好复习好好理解</a:t>
            </a:r>
            <a:endParaRPr lang="en-US" altLang="zh-CN" dirty="0"/>
          </a:p>
          <a:p>
            <a:pPr lvl="1"/>
            <a:r>
              <a:rPr lang="zh-CN" altLang="en-US" dirty="0"/>
              <a:t>不必刷操作系统配套用书，多刷王道多总结</a:t>
            </a:r>
            <a:endParaRPr lang="en-US" altLang="zh-CN" dirty="0"/>
          </a:p>
          <a:p>
            <a:r>
              <a:rPr lang="zh-CN" altLang="en-US" dirty="0"/>
              <a:t>计算机网络</a:t>
            </a:r>
            <a:endParaRPr lang="en-US" altLang="zh-CN" dirty="0"/>
          </a:p>
          <a:p>
            <a:pPr lvl="1"/>
            <a:r>
              <a:rPr lang="zh-CN" altLang="en-US" dirty="0"/>
              <a:t>王道写得不错，内容清晰结构妥当，按王道的刷题和归纳总结</a:t>
            </a:r>
            <a:endParaRPr lang="en-US" altLang="zh-CN" dirty="0"/>
          </a:p>
          <a:p>
            <a:r>
              <a:rPr lang="zh-CN" altLang="en-US" dirty="0"/>
              <a:t>注意：</a:t>
            </a:r>
            <a:endParaRPr lang="en-US" altLang="zh-CN" dirty="0"/>
          </a:p>
          <a:p>
            <a:pPr lvl="1"/>
            <a:r>
              <a:rPr lang="en-US" altLang="zh-CN" dirty="0"/>
              <a:t>408</a:t>
            </a:r>
            <a:r>
              <a:rPr lang="zh-CN" altLang="en-US" dirty="0"/>
              <a:t>难度巨大，国外的教材更有助于帮助理解</a:t>
            </a:r>
            <a:endParaRPr lang="en-US" altLang="zh-CN" dirty="0"/>
          </a:p>
          <a:p>
            <a:pPr lvl="1"/>
            <a:r>
              <a:rPr lang="zh-CN" altLang="en-US" dirty="0"/>
              <a:t>视频不建议看，多看书多刷题很重要</a:t>
            </a:r>
            <a:endParaRPr lang="en-US" altLang="zh-CN" dirty="0"/>
          </a:p>
          <a:p>
            <a:pPr lvl="1"/>
            <a:r>
              <a:rPr lang="zh-CN" altLang="en-US" dirty="0"/>
              <a:t>后期模拟题、真题掐表成套刷</a:t>
            </a:r>
            <a:endParaRPr lang="en-US" altLang="zh-CN" dirty="0"/>
          </a:p>
        </p:txBody>
      </p:sp>
    </p:spTree>
    <p:extLst>
      <p:ext uri="{BB962C8B-B14F-4D97-AF65-F5344CB8AC3E}">
        <p14:creationId xmlns:p14="http://schemas.microsoft.com/office/powerpoint/2010/main" val="337439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B3A67-BBDC-4125-94EA-8CB85780C9A5}"/>
              </a:ext>
            </a:extLst>
          </p:cNvPr>
          <p:cNvSpPr>
            <a:spLocks noGrp="1"/>
          </p:cNvSpPr>
          <p:nvPr>
            <p:ph type="title"/>
          </p:nvPr>
        </p:nvSpPr>
        <p:spPr/>
        <p:txBody>
          <a:bodyPr/>
          <a:lstStyle/>
          <a:p>
            <a:r>
              <a:rPr lang="zh-CN" altLang="en-US" dirty="0"/>
              <a:t>如何快速进入学习状态</a:t>
            </a:r>
          </a:p>
        </p:txBody>
      </p:sp>
      <p:sp>
        <p:nvSpPr>
          <p:cNvPr id="3" name="内容占位符 2">
            <a:extLst>
              <a:ext uri="{FF2B5EF4-FFF2-40B4-BE49-F238E27FC236}">
                <a16:creationId xmlns:a16="http://schemas.microsoft.com/office/drawing/2014/main" id="{B1EFFA10-6EFE-475D-A467-C817BE008638}"/>
              </a:ext>
            </a:extLst>
          </p:cNvPr>
          <p:cNvSpPr>
            <a:spLocks noGrp="1"/>
          </p:cNvSpPr>
          <p:nvPr>
            <p:ph idx="1"/>
          </p:nvPr>
        </p:nvSpPr>
        <p:spPr/>
        <p:txBody>
          <a:bodyPr/>
          <a:lstStyle/>
          <a:p>
            <a:r>
              <a:rPr lang="en-US" altLang="zh-CN" dirty="0"/>
              <a:t>1</a:t>
            </a:r>
            <a:r>
              <a:rPr lang="zh-CN" altLang="en-US" dirty="0"/>
              <a:t>、尽量在</a:t>
            </a:r>
            <a:r>
              <a:rPr lang="zh-CN" altLang="en-US" b="1" dirty="0"/>
              <a:t>白光</a:t>
            </a:r>
            <a:r>
              <a:rPr lang="zh-CN" altLang="en-US" dirty="0"/>
              <a:t>下学习</a:t>
            </a:r>
            <a:endParaRPr lang="en-US" altLang="zh-CN" dirty="0"/>
          </a:p>
          <a:p>
            <a:r>
              <a:rPr lang="en-US" altLang="zh-CN" dirty="0"/>
              <a:t>2</a:t>
            </a:r>
            <a:r>
              <a:rPr lang="zh-CN" altLang="en-US" dirty="0"/>
              <a:t>、把</a:t>
            </a:r>
            <a:r>
              <a:rPr lang="zh-CN" altLang="en-US" b="1" dirty="0"/>
              <a:t>要做的事情</a:t>
            </a:r>
            <a:r>
              <a:rPr lang="zh-CN" altLang="en-US" dirty="0"/>
              <a:t>列出来</a:t>
            </a:r>
            <a:endParaRPr lang="en-US" altLang="zh-CN" dirty="0"/>
          </a:p>
          <a:p>
            <a:r>
              <a:rPr lang="en-US" altLang="zh-CN" dirty="0"/>
              <a:t>3</a:t>
            </a:r>
            <a:r>
              <a:rPr lang="zh-CN" altLang="en-US" dirty="0"/>
              <a:t>、</a:t>
            </a:r>
            <a:r>
              <a:rPr lang="zh-CN" altLang="en-US" b="1" dirty="0"/>
              <a:t>场合区分</a:t>
            </a:r>
            <a:r>
              <a:rPr lang="zh-CN" altLang="en-US" dirty="0"/>
              <a:t>意识</a:t>
            </a:r>
            <a:endParaRPr lang="en-US" altLang="zh-CN" dirty="0"/>
          </a:p>
          <a:p>
            <a:r>
              <a:rPr lang="en-US" altLang="zh-CN" dirty="0"/>
              <a:t>4</a:t>
            </a:r>
            <a:r>
              <a:rPr lang="zh-CN" altLang="en-US" dirty="0"/>
              <a:t>、学习</a:t>
            </a:r>
            <a:r>
              <a:rPr lang="zh-CN" altLang="en-US" b="1" dirty="0"/>
              <a:t>仪式感</a:t>
            </a:r>
            <a:endParaRPr lang="en-US" altLang="zh-CN" b="1" dirty="0"/>
          </a:p>
          <a:p>
            <a:r>
              <a:rPr lang="en-US" altLang="zh-CN" dirty="0"/>
              <a:t>5</a:t>
            </a:r>
            <a:r>
              <a:rPr lang="zh-CN" altLang="en-US" dirty="0"/>
              <a:t>、用</a:t>
            </a:r>
            <a:r>
              <a:rPr lang="zh-CN" altLang="en-US" b="1" dirty="0"/>
              <a:t>计时钟</a:t>
            </a:r>
            <a:r>
              <a:rPr lang="zh-CN" altLang="en-US" dirty="0"/>
              <a:t>开始倒计时或者计时</a:t>
            </a:r>
            <a:endParaRPr lang="en-US" altLang="zh-CN" dirty="0"/>
          </a:p>
          <a:p>
            <a:r>
              <a:rPr lang="en-US" altLang="zh-CN" dirty="0"/>
              <a:t>6</a:t>
            </a:r>
            <a:r>
              <a:rPr lang="zh-CN" altLang="en-US" dirty="0"/>
              <a:t>、</a:t>
            </a:r>
            <a:r>
              <a:rPr lang="zh-CN" altLang="en-US" b="1" dirty="0"/>
              <a:t>不要觉得晚上的学习时间很长</a:t>
            </a:r>
            <a:endParaRPr lang="en-US" altLang="zh-CN" b="1" dirty="0"/>
          </a:p>
        </p:txBody>
      </p:sp>
    </p:spTree>
    <p:extLst>
      <p:ext uri="{BB962C8B-B14F-4D97-AF65-F5344CB8AC3E}">
        <p14:creationId xmlns:p14="http://schemas.microsoft.com/office/powerpoint/2010/main" val="292410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E3B64-7278-41B0-8349-367447A51F05}"/>
              </a:ext>
            </a:extLst>
          </p:cNvPr>
          <p:cNvSpPr>
            <a:spLocks noGrp="1"/>
          </p:cNvSpPr>
          <p:nvPr>
            <p:ph type="title"/>
          </p:nvPr>
        </p:nvSpPr>
        <p:spPr/>
        <p:txBody>
          <a:bodyPr/>
          <a:lstStyle/>
          <a:p>
            <a:r>
              <a:rPr lang="zh-CN" altLang="en-US" dirty="0"/>
              <a:t>如何使用视频学习</a:t>
            </a:r>
          </a:p>
        </p:txBody>
      </p:sp>
      <p:sp>
        <p:nvSpPr>
          <p:cNvPr id="3" name="内容占位符 2">
            <a:extLst>
              <a:ext uri="{FF2B5EF4-FFF2-40B4-BE49-F238E27FC236}">
                <a16:creationId xmlns:a16="http://schemas.microsoft.com/office/drawing/2014/main" id="{5D6E1698-EC7E-4EA6-BA7A-EA0E7B8461A7}"/>
              </a:ext>
            </a:extLst>
          </p:cNvPr>
          <p:cNvSpPr>
            <a:spLocks noGrp="1"/>
          </p:cNvSpPr>
          <p:nvPr>
            <p:ph idx="1"/>
          </p:nvPr>
        </p:nvSpPr>
        <p:spPr/>
        <p:txBody>
          <a:bodyPr/>
          <a:lstStyle/>
          <a:p>
            <a:r>
              <a:rPr lang="zh-CN" altLang="en-US" dirty="0"/>
              <a:t>视频从何而来</a:t>
            </a:r>
            <a:endParaRPr lang="en-US" altLang="zh-CN" dirty="0"/>
          </a:p>
          <a:p>
            <a:pPr lvl="1"/>
            <a:r>
              <a:rPr lang="zh-CN" altLang="en-US" dirty="0"/>
              <a:t>在官方平台购买正版视频（推荐）</a:t>
            </a:r>
            <a:endParaRPr lang="en-US" altLang="zh-CN" dirty="0"/>
          </a:p>
          <a:p>
            <a:pPr lvl="1"/>
            <a:r>
              <a:rPr lang="zh-CN" altLang="en-US" dirty="0"/>
              <a:t>百度网盘看盗版视频（不推荐）</a:t>
            </a:r>
            <a:endParaRPr lang="en-US" altLang="zh-CN" dirty="0"/>
          </a:p>
          <a:p>
            <a:pPr lvl="1"/>
            <a:r>
              <a:rPr lang="zh-CN" altLang="en-US" dirty="0"/>
              <a:t>百度网盘下载盗版视频本地播放（推荐）</a:t>
            </a:r>
            <a:endParaRPr lang="en-US" altLang="zh-CN" dirty="0"/>
          </a:p>
          <a:p>
            <a:r>
              <a:rPr lang="zh-CN" altLang="en-US" dirty="0"/>
              <a:t>视频用什么看</a:t>
            </a:r>
            <a:endParaRPr lang="en-US" altLang="zh-CN" dirty="0"/>
          </a:p>
          <a:p>
            <a:pPr lvl="1"/>
            <a:r>
              <a:rPr lang="en-US" altLang="zh-CN" dirty="0" err="1"/>
              <a:t>ipad</a:t>
            </a:r>
            <a:r>
              <a:rPr lang="zh-CN" altLang="en-US" dirty="0"/>
              <a:t>、</a:t>
            </a:r>
            <a:r>
              <a:rPr lang="en-US" altLang="zh-CN" dirty="0"/>
              <a:t>surface</a:t>
            </a:r>
            <a:r>
              <a:rPr lang="zh-CN" altLang="en-US" dirty="0"/>
              <a:t>、笔记本电脑（使用正确的可倍速播放应用）</a:t>
            </a:r>
            <a:endParaRPr lang="en-US" altLang="zh-CN" dirty="0"/>
          </a:p>
          <a:p>
            <a:r>
              <a:rPr lang="zh-CN" altLang="en-US" dirty="0"/>
              <a:t>视频怎么看</a:t>
            </a:r>
            <a:endParaRPr lang="en-US" altLang="zh-CN" dirty="0"/>
          </a:p>
          <a:p>
            <a:pPr lvl="1"/>
            <a:r>
              <a:rPr lang="zh-CN" altLang="en-US" dirty="0"/>
              <a:t>一边看视频，一边记笔记，必要的位置暂停下来记笔记，看完视频回头再整理笔记</a:t>
            </a:r>
            <a:endParaRPr lang="en-US" altLang="zh-CN" dirty="0"/>
          </a:p>
          <a:p>
            <a:pPr lvl="1"/>
            <a:r>
              <a:rPr lang="zh-CN" altLang="en-US" dirty="0"/>
              <a:t>卸载掉一切聊天工具，以及新闻客户端，关闭“通知”</a:t>
            </a:r>
            <a:endParaRPr lang="en-US" altLang="zh-CN" dirty="0"/>
          </a:p>
        </p:txBody>
      </p:sp>
    </p:spTree>
    <p:extLst>
      <p:ext uri="{BB962C8B-B14F-4D97-AF65-F5344CB8AC3E}">
        <p14:creationId xmlns:p14="http://schemas.microsoft.com/office/powerpoint/2010/main" val="323991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B78A0-FC6A-4F40-9790-2941975FFEAE}"/>
              </a:ext>
            </a:extLst>
          </p:cNvPr>
          <p:cNvSpPr>
            <a:spLocks noGrp="1"/>
          </p:cNvSpPr>
          <p:nvPr>
            <p:ph type="title"/>
          </p:nvPr>
        </p:nvSpPr>
        <p:spPr/>
        <p:txBody>
          <a:bodyPr/>
          <a:lstStyle/>
          <a:p>
            <a:r>
              <a:rPr lang="zh-CN" altLang="en-US" dirty="0"/>
              <a:t>如何记笔记</a:t>
            </a:r>
          </a:p>
        </p:txBody>
      </p:sp>
      <p:sp>
        <p:nvSpPr>
          <p:cNvPr id="3" name="内容占位符 2">
            <a:extLst>
              <a:ext uri="{FF2B5EF4-FFF2-40B4-BE49-F238E27FC236}">
                <a16:creationId xmlns:a16="http://schemas.microsoft.com/office/drawing/2014/main" id="{14E23517-CF5E-4597-AE47-061D680C0082}"/>
              </a:ext>
            </a:extLst>
          </p:cNvPr>
          <p:cNvSpPr>
            <a:spLocks noGrp="1"/>
          </p:cNvSpPr>
          <p:nvPr>
            <p:ph idx="1"/>
          </p:nvPr>
        </p:nvSpPr>
        <p:spPr/>
        <p:txBody>
          <a:bodyPr/>
          <a:lstStyle/>
          <a:p>
            <a:r>
              <a:rPr lang="zh-CN" altLang="en-US" dirty="0"/>
              <a:t>准备纸质笔记本</a:t>
            </a:r>
            <a:endParaRPr lang="en-US" altLang="zh-CN" dirty="0"/>
          </a:p>
          <a:p>
            <a:pPr lvl="1"/>
            <a:r>
              <a:rPr lang="zh-CN" altLang="en-US" dirty="0"/>
              <a:t>记录疏松，可以后期补充</a:t>
            </a:r>
            <a:endParaRPr lang="en-US" altLang="zh-CN" dirty="0"/>
          </a:p>
          <a:p>
            <a:r>
              <a:rPr lang="zh-CN" altLang="en-US" dirty="0"/>
              <a:t>准备</a:t>
            </a:r>
            <a:r>
              <a:rPr lang="en-US" altLang="zh-CN" dirty="0"/>
              <a:t>A4</a:t>
            </a:r>
            <a:r>
              <a:rPr lang="zh-CN" altLang="en-US" dirty="0"/>
              <a:t>纸</a:t>
            </a:r>
            <a:endParaRPr lang="en-US" altLang="zh-CN" dirty="0"/>
          </a:p>
          <a:p>
            <a:pPr lvl="1"/>
            <a:r>
              <a:rPr lang="zh-CN" altLang="en-US" dirty="0"/>
              <a:t>同样需要记录疏松，由于使用</a:t>
            </a:r>
            <a:r>
              <a:rPr lang="en-US" altLang="zh-CN" dirty="0"/>
              <a:t>A4</a:t>
            </a:r>
            <a:r>
              <a:rPr lang="zh-CN" altLang="en-US" dirty="0"/>
              <a:t>纸的关系，页面顺序可以灵活穿插</a:t>
            </a:r>
            <a:endParaRPr lang="en-US" altLang="zh-CN" dirty="0"/>
          </a:p>
          <a:p>
            <a:r>
              <a:rPr lang="zh-CN" altLang="en-US" dirty="0"/>
              <a:t>不需要将笔记数字化</a:t>
            </a:r>
            <a:endParaRPr lang="en-US" altLang="zh-CN" dirty="0"/>
          </a:p>
          <a:p>
            <a:pPr lvl="1"/>
            <a:r>
              <a:rPr lang="zh-CN" altLang="en-US" dirty="0"/>
              <a:t>不需要拿</a:t>
            </a:r>
            <a:r>
              <a:rPr lang="en-US" altLang="zh-CN" dirty="0"/>
              <a:t>apple pencil</a:t>
            </a:r>
            <a:r>
              <a:rPr lang="zh-CN" altLang="en-US" dirty="0"/>
              <a:t>在</a:t>
            </a:r>
            <a:r>
              <a:rPr lang="en-US" altLang="zh-CN" dirty="0" err="1"/>
              <a:t>ipad</a:t>
            </a:r>
            <a:r>
              <a:rPr lang="zh-CN" altLang="en-US" dirty="0"/>
              <a:t>上记笔记</a:t>
            </a:r>
            <a:endParaRPr lang="en-US" altLang="zh-CN" dirty="0"/>
          </a:p>
          <a:p>
            <a:pPr lvl="1"/>
            <a:r>
              <a:rPr lang="zh-CN" altLang="en-US" dirty="0"/>
              <a:t>不需要拿</a:t>
            </a:r>
            <a:r>
              <a:rPr lang="en-US" altLang="zh-CN" dirty="0"/>
              <a:t>surface pen</a:t>
            </a:r>
            <a:r>
              <a:rPr lang="zh-CN" altLang="en-US" dirty="0"/>
              <a:t>在</a:t>
            </a:r>
            <a:r>
              <a:rPr lang="en-US" altLang="zh-CN" dirty="0"/>
              <a:t>surface</a:t>
            </a:r>
            <a:r>
              <a:rPr lang="zh-CN" altLang="en-US" dirty="0"/>
              <a:t>上记笔记</a:t>
            </a:r>
            <a:endParaRPr lang="en-US" altLang="zh-CN" dirty="0"/>
          </a:p>
          <a:p>
            <a:pPr lvl="1"/>
            <a:r>
              <a:rPr lang="zh-CN" altLang="en-US" dirty="0"/>
              <a:t>不需要在电脑上整理纸质笔记</a:t>
            </a:r>
            <a:endParaRPr lang="en-US" altLang="zh-CN" dirty="0"/>
          </a:p>
        </p:txBody>
      </p:sp>
    </p:spTree>
    <p:extLst>
      <p:ext uri="{BB962C8B-B14F-4D97-AF65-F5344CB8AC3E}">
        <p14:creationId xmlns:p14="http://schemas.microsoft.com/office/powerpoint/2010/main" val="389970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36346-DC54-4655-BC4A-9AA1D80A0467}"/>
              </a:ext>
            </a:extLst>
          </p:cNvPr>
          <p:cNvSpPr>
            <a:spLocks noGrp="1"/>
          </p:cNvSpPr>
          <p:nvPr>
            <p:ph type="title"/>
          </p:nvPr>
        </p:nvSpPr>
        <p:spPr/>
        <p:txBody>
          <a:bodyPr/>
          <a:lstStyle/>
          <a:p>
            <a:r>
              <a:rPr lang="zh-CN" altLang="en-US" dirty="0"/>
              <a:t>如何使用辅导书</a:t>
            </a:r>
          </a:p>
        </p:txBody>
      </p:sp>
      <p:sp>
        <p:nvSpPr>
          <p:cNvPr id="3" name="内容占位符 2">
            <a:extLst>
              <a:ext uri="{FF2B5EF4-FFF2-40B4-BE49-F238E27FC236}">
                <a16:creationId xmlns:a16="http://schemas.microsoft.com/office/drawing/2014/main" id="{41B3D04C-E6E7-4C72-963C-4E6A891259BF}"/>
              </a:ext>
            </a:extLst>
          </p:cNvPr>
          <p:cNvSpPr>
            <a:spLocks noGrp="1"/>
          </p:cNvSpPr>
          <p:nvPr>
            <p:ph idx="1"/>
          </p:nvPr>
        </p:nvSpPr>
        <p:spPr/>
        <p:txBody>
          <a:bodyPr/>
          <a:lstStyle/>
          <a:p>
            <a:r>
              <a:rPr lang="zh-CN" altLang="en-US" dirty="0"/>
              <a:t>辅导书习题部分不应留下任何痕迹，包括对题目做标记</a:t>
            </a:r>
            <a:endParaRPr lang="en-US" altLang="zh-CN" dirty="0"/>
          </a:p>
          <a:p>
            <a:r>
              <a:rPr lang="zh-CN" altLang="en-US" dirty="0"/>
              <a:t>辅导书的知识讲解部分不仅要勾画出重点，还要在旁边留下总结，在完整的空白的地方留下纲要</a:t>
            </a:r>
            <a:endParaRPr lang="en-US" altLang="zh-CN" dirty="0"/>
          </a:p>
          <a:p>
            <a:r>
              <a:rPr lang="zh-CN" altLang="en-US" dirty="0"/>
              <a:t>该打印的资料（如英语真题）请提前打印好需要的份数，不要在书中提供的习题处作答，以免对今后复习产生干扰</a:t>
            </a:r>
            <a:endParaRPr lang="en-US" altLang="zh-CN" dirty="0"/>
          </a:p>
          <a:p>
            <a:r>
              <a:rPr lang="zh-CN" altLang="en-US" dirty="0"/>
              <a:t>多折角、多标记、多留下痕迹、多用</a:t>
            </a:r>
            <a:r>
              <a:rPr lang="en-US" altLang="zh-CN" dirty="0"/>
              <a:t>A4</a:t>
            </a:r>
            <a:r>
              <a:rPr lang="zh-CN" altLang="en-US" dirty="0"/>
              <a:t>纸，少珍惜书本</a:t>
            </a:r>
            <a:endParaRPr lang="en-US" altLang="zh-CN" dirty="0"/>
          </a:p>
          <a:p>
            <a:r>
              <a:rPr lang="zh-CN" altLang="en-US" dirty="0"/>
              <a:t>多遍复习后要留意辅导书上没有勾画笔记的部分，这是知识漏洞</a:t>
            </a:r>
          </a:p>
        </p:txBody>
      </p:sp>
    </p:spTree>
    <p:extLst>
      <p:ext uri="{BB962C8B-B14F-4D97-AF65-F5344CB8AC3E}">
        <p14:creationId xmlns:p14="http://schemas.microsoft.com/office/powerpoint/2010/main" val="129916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34995-1B48-4A77-AF1D-76FD37B5E3A4}"/>
              </a:ext>
            </a:extLst>
          </p:cNvPr>
          <p:cNvSpPr>
            <a:spLocks noGrp="1"/>
          </p:cNvSpPr>
          <p:nvPr>
            <p:ph type="title"/>
          </p:nvPr>
        </p:nvSpPr>
        <p:spPr/>
        <p:txBody>
          <a:bodyPr/>
          <a:lstStyle/>
          <a:p>
            <a:r>
              <a:rPr lang="zh-CN" altLang="en-US" dirty="0"/>
              <a:t>如何规划考研时间</a:t>
            </a:r>
          </a:p>
        </p:txBody>
      </p:sp>
      <p:sp>
        <p:nvSpPr>
          <p:cNvPr id="3" name="内容占位符 2">
            <a:extLst>
              <a:ext uri="{FF2B5EF4-FFF2-40B4-BE49-F238E27FC236}">
                <a16:creationId xmlns:a16="http://schemas.microsoft.com/office/drawing/2014/main" id="{DDA34376-442A-4EA0-B25D-04982CBD7140}"/>
              </a:ext>
            </a:extLst>
          </p:cNvPr>
          <p:cNvSpPr>
            <a:spLocks noGrp="1"/>
          </p:cNvSpPr>
          <p:nvPr>
            <p:ph idx="1"/>
          </p:nvPr>
        </p:nvSpPr>
        <p:spPr/>
        <p:txBody>
          <a:bodyPr>
            <a:normAutofit/>
          </a:bodyPr>
          <a:lstStyle/>
          <a:p>
            <a:r>
              <a:rPr lang="zh-CN" altLang="en-US" dirty="0"/>
              <a:t>时间轴规划（仅供参考）</a:t>
            </a:r>
            <a:endParaRPr lang="en-US" altLang="zh-CN" dirty="0"/>
          </a:p>
          <a:p>
            <a:pPr lvl="1"/>
            <a:r>
              <a:rPr lang="en-US" altLang="zh-CN" dirty="0"/>
              <a:t>5</a:t>
            </a:r>
            <a:r>
              <a:rPr lang="zh-CN" altLang="en-US" dirty="0"/>
              <a:t>月：数学一轮（</a:t>
            </a:r>
            <a:r>
              <a:rPr lang="en-US" altLang="zh-CN" dirty="0"/>
              <a:t>6h</a:t>
            </a:r>
            <a:r>
              <a:rPr lang="zh-CN" altLang="en-US" dirty="0"/>
              <a:t>）</a:t>
            </a:r>
            <a:endParaRPr lang="en-US" altLang="zh-CN" dirty="0"/>
          </a:p>
          <a:p>
            <a:pPr lvl="1"/>
            <a:r>
              <a:rPr lang="en-US" altLang="zh-CN" dirty="0"/>
              <a:t>6</a:t>
            </a:r>
            <a:r>
              <a:rPr lang="zh-CN" altLang="en-US" dirty="0"/>
              <a:t>月：数学一轮（</a:t>
            </a:r>
            <a:r>
              <a:rPr lang="en-US" altLang="zh-CN" dirty="0"/>
              <a:t>6h</a:t>
            </a:r>
            <a:r>
              <a:rPr lang="zh-CN" altLang="en-US" dirty="0"/>
              <a:t>）、阅读一轮（</a:t>
            </a:r>
            <a:r>
              <a:rPr lang="en-US" altLang="zh-CN" dirty="0"/>
              <a:t>2.5h</a:t>
            </a:r>
            <a:r>
              <a:rPr lang="zh-CN" altLang="en-US" dirty="0"/>
              <a:t>）、</a:t>
            </a:r>
            <a:r>
              <a:rPr lang="en-US" altLang="zh-CN" dirty="0"/>
              <a:t>408</a:t>
            </a:r>
            <a:r>
              <a:rPr lang="zh-CN" altLang="en-US" dirty="0"/>
              <a:t>（</a:t>
            </a:r>
            <a:r>
              <a:rPr lang="en-US" altLang="zh-CN" dirty="0"/>
              <a:t>2h</a:t>
            </a:r>
            <a:r>
              <a:rPr lang="zh-CN" altLang="en-US" dirty="0"/>
              <a:t>）</a:t>
            </a:r>
            <a:endParaRPr lang="en-US" altLang="zh-CN" dirty="0"/>
          </a:p>
          <a:p>
            <a:pPr lvl="1"/>
            <a:r>
              <a:rPr lang="en-US" altLang="zh-CN" dirty="0"/>
              <a:t>7</a:t>
            </a:r>
            <a:r>
              <a:rPr lang="zh-CN" altLang="en-US" dirty="0"/>
              <a:t>月：数学二轮（</a:t>
            </a:r>
            <a:r>
              <a:rPr lang="en-US" altLang="zh-CN" dirty="0"/>
              <a:t>5h</a:t>
            </a:r>
            <a:r>
              <a:rPr lang="zh-CN" altLang="en-US" dirty="0"/>
              <a:t>）、阅读一轮（</a:t>
            </a:r>
            <a:r>
              <a:rPr lang="en-US" altLang="zh-CN" dirty="0"/>
              <a:t>2.5h</a:t>
            </a:r>
            <a:r>
              <a:rPr lang="zh-CN" altLang="en-US" dirty="0"/>
              <a:t>）、</a:t>
            </a:r>
            <a:r>
              <a:rPr lang="en-US" altLang="zh-CN" dirty="0"/>
              <a:t>408</a:t>
            </a:r>
            <a:r>
              <a:rPr lang="zh-CN" altLang="en-US" dirty="0"/>
              <a:t>（</a:t>
            </a:r>
            <a:r>
              <a:rPr lang="en-US" altLang="zh-CN" dirty="0"/>
              <a:t>2h</a:t>
            </a:r>
            <a:r>
              <a:rPr lang="zh-CN" altLang="en-US" dirty="0"/>
              <a:t>）</a:t>
            </a:r>
            <a:endParaRPr lang="en-US" altLang="zh-CN" dirty="0"/>
          </a:p>
          <a:p>
            <a:pPr lvl="1"/>
            <a:r>
              <a:rPr lang="en-US" altLang="zh-CN" dirty="0"/>
              <a:t>8</a:t>
            </a:r>
            <a:r>
              <a:rPr lang="zh-CN" altLang="en-US" dirty="0"/>
              <a:t>月：数学二轮（</a:t>
            </a:r>
            <a:r>
              <a:rPr lang="en-US" altLang="zh-CN" dirty="0"/>
              <a:t>5h</a:t>
            </a:r>
            <a:r>
              <a:rPr lang="zh-CN" altLang="en-US" dirty="0"/>
              <a:t>）、阅读一轮（</a:t>
            </a:r>
            <a:r>
              <a:rPr lang="en-US" altLang="zh-CN" dirty="0"/>
              <a:t>2.5h</a:t>
            </a:r>
            <a:r>
              <a:rPr lang="zh-CN" altLang="en-US" dirty="0"/>
              <a:t>）、</a:t>
            </a:r>
            <a:r>
              <a:rPr lang="en-US" altLang="zh-CN" dirty="0"/>
              <a:t>408</a:t>
            </a:r>
            <a:r>
              <a:rPr lang="zh-CN" altLang="en-US" dirty="0"/>
              <a:t>（</a:t>
            </a:r>
            <a:r>
              <a:rPr lang="en-US" altLang="zh-CN" dirty="0"/>
              <a:t>2h</a:t>
            </a:r>
            <a:r>
              <a:rPr lang="zh-CN" altLang="en-US" dirty="0"/>
              <a:t>）</a:t>
            </a:r>
            <a:endParaRPr lang="en-US" altLang="zh-CN" dirty="0"/>
          </a:p>
          <a:p>
            <a:pPr lvl="1"/>
            <a:r>
              <a:rPr lang="en-US" altLang="zh-CN" dirty="0"/>
              <a:t>9</a:t>
            </a:r>
            <a:r>
              <a:rPr lang="zh-CN" altLang="en-US" dirty="0"/>
              <a:t>月：数学三轮（</a:t>
            </a:r>
            <a:r>
              <a:rPr lang="en-US" altLang="zh-CN" dirty="0"/>
              <a:t>5h</a:t>
            </a:r>
            <a:r>
              <a:rPr lang="zh-CN" altLang="en-US" dirty="0"/>
              <a:t>）、英语二轮（</a:t>
            </a:r>
            <a:r>
              <a:rPr lang="en-US" altLang="zh-CN" dirty="0"/>
              <a:t>2h</a:t>
            </a:r>
            <a:r>
              <a:rPr lang="zh-CN" altLang="en-US" dirty="0"/>
              <a:t>）、政治（</a:t>
            </a:r>
            <a:r>
              <a:rPr lang="en-US" altLang="zh-CN" dirty="0"/>
              <a:t>1.5h</a:t>
            </a:r>
            <a:r>
              <a:rPr lang="zh-CN" altLang="en-US" dirty="0"/>
              <a:t>）、</a:t>
            </a:r>
            <a:r>
              <a:rPr lang="en-US" altLang="zh-CN" dirty="0"/>
              <a:t>408</a:t>
            </a:r>
            <a:r>
              <a:rPr lang="zh-CN" altLang="en-US" dirty="0"/>
              <a:t>（</a:t>
            </a:r>
            <a:r>
              <a:rPr lang="en-US" altLang="zh-CN" dirty="0"/>
              <a:t>2h</a:t>
            </a:r>
            <a:r>
              <a:rPr lang="zh-CN" altLang="en-US" dirty="0"/>
              <a:t>）</a:t>
            </a:r>
            <a:endParaRPr lang="en-US" altLang="zh-CN" dirty="0"/>
          </a:p>
          <a:p>
            <a:pPr lvl="1"/>
            <a:r>
              <a:rPr lang="en-US" altLang="zh-CN" dirty="0"/>
              <a:t>10</a:t>
            </a:r>
            <a:r>
              <a:rPr lang="zh-CN" altLang="en-US" dirty="0"/>
              <a:t>月：数学三轮（</a:t>
            </a:r>
            <a:r>
              <a:rPr lang="en-US" altLang="zh-CN" dirty="0"/>
              <a:t>4.5h</a:t>
            </a:r>
            <a:r>
              <a:rPr lang="zh-CN" altLang="en-US" dirty="0"/>
              <a:t>）、英语二轮（</a:t>
            </a:r>
            <a:r>
              <a:rPr lang="en-US" altLang="zh-CN" dirty="0"/>
              <a:t>2h</a:t>
            </a:r>
            <a:r>
              <a:rPr lang="zh-CN" altLang="en-US" dirty="0"/>
              <a:t>） 、政治（</a:t>
            </a:r>
            <a:r>
              <a:rPr lang="en-US" altLang="zh-CN" dirty="0"/>
              <a:t>2h</a:t>
            </a:r>
            <a:r>
              <a:rPr lang="zh-CN" altLang="en-US" dirty="0"/>
              <a:t>）、</a:t>
            </a:r>
            <a:r>
              <a:rPr lang="en-US" altLang="zh-CN" dirty="0"/>
              <a:t>408</a:t>
            </a:r>
            <a:r>
              <a:rPr lang="zh-CN" altLang="en-US" dirty="0"/>
              <a:t>（</a:t>
            </a:r>
            <a:r>
              <a:rPr lang="en-US" altLang="zh-CN" dirty="0"/>
              <a:t>2h</a:t>
            </a:r>
            <a:r>
              <a:rPr lang="zh-CN" altLang="en-US" dirty="0"/>
              <a:t>）</a:t>
            </a:r>
            <a:endParaRPr lang="en-US" altLang="zh-CN" dirty="0"/>
          </a:p>
          <a:p>
            <a:pPr lvl="1"/>
            <a:r>
              <a:rPr lang="en-US" altLang="zh-CN" dirty="0"/>
              <a:t>11</a:t>
            </a:r>
            <a:r>
              <a:rPr lang="zh-CN" altLang="en-US" dirty="0"/>
              <a:t>月：数学冲刺（</a:t>
            </a:r>
            <a:r>
              <a:rPr lang="en-US" altLang="zh-CN" dirty="0"/>
              <a:t>3.5h</a:t>
            </a:r>
            <a:r>
              <a:rPr lang="zh-CN" altLang="en-US" dirty="0"/>
              <a:t>）、英语二轮（</a:t>
            </a:r>
            <a:r>
              <a:rPr lang="en-US" altLang="zh-CN" dirty="0"/>
              <a:t>2h</a:t>
            </a:r>
            <a:r>
              <a:rPr lang="zh-CN" altLang="en-US" dirty="0"/>
              <a:t>） 、政治（</a:t>
            </a:r>
            <a:r>
              <a:rPr lang="en-US" altLang="zh-CN" dirty="0"/>
              <a:t>2.5h</a:t>
            </a:r>
            <a:r>
              <a:rPr lang="zh-CN" altLang="en-US" dirty="0"/>
              <a:t>）、</a:t>
            </a:r>
            <a:r>
              <a:rPr lang="en-US" altLang="zh-CN" dirty="0"/>
              <a:t>408</a:t>
            </a:r>
            <a:r>
              <a:rPr lang="zh-CN" altLang="en-US" dirty="0"/>
              <a:t>（</a:t>
            </a:r>
            <a:r>
              <a:rPr lang="en-US" altLang="zh-CN" dirty="0"/>
              <a:t>2.5h</a:t>
            </a:r>
            <a:r>
              <a:rPr lang="zh-CN" altLang="en-US" dirty="0"/>
              <a:t>）</a:t>
            </a:r>
            <a:endParaRPr lang="en-US" altLang="zh-CN" dirty="0"/>
          </a:p>
          <a:p>
            <a:pPr lvl="1"/>
            <a:r>
              <a:rPr lang="en-US" altLang="zh-CN" dirty="0"/>
              <a:t>12</a:t>
            </a:r>
            <a:r>
              <a:rPr lang="zh-CN" altLang="en-US" dirty="0"/>
              <a:t>月：数学冲刺（</a:t>
            </a:r>
            <a:r>
              <a:rPr lang="en-US" altLang="zh-CN" dirty="0"/>
              <a:t>3.5h</a:t>
            </a:r>
            <a:r>
              <a:rPr lang="zh-CN" altLang="en-US" dirty="0"/>
              <a:t>）、英语冲刺（</a:t>
            </a:r>
            <a:r>
              <a:rPr lang="en-US" altLang="zh-CN" dirty="0"/>
              <a:t>1h</a:t>
            </a:r>
            <a:r>
              <a:rPr lang="zh-CN" altLang="en-US" dirty="0"/>
              <a:t>）、政治（</a:t>
            </a:r>
            <a:r>
              <a:rPr lang="en-US" altLang="zh-CN" dirty="0"/>
              <a:t>3.5h</a:t>
            </a:r>
            <a:r>
              <a:rPr lang="zh-CN" altLang="en-US" dirty="0"/>
              <a:t>）、</a:t>
            </a:r>
            <a:r>
              <a:rPr lang="en-US" altLang="zh-CN" dirty="0"/>
              <a:t>408</a:t>
            </a:r>
            <a:r>
              <a:rPr lang="zh-CN" altLang="en-US" dirty="0"/>
              <a:t>（</a:t>
            </a:r>
            <a:r>
              <a:rPr lang="en-US" altLang="zh-CN" dirty="0"/>
              <a:t>3h</a:t>
            </a:r>
            <a:r>
              <a:rPr lang="zh-CN" altLang="en-US" dirty="0"/>
              <a:t>）</a:t>
            </a:r>
            <a:endParaRPr lang="en-US" altLang="zh-CN" dirty="0"/>
          </a:p>
        </p:txBody>
      </p:sp>
    </p:spTree>
    <p:extLst>
      <p:ext uri="{BB962C8B-B14F-4D97-AF65-F5344CB8AC3E}">
        <p14:creationId xmlns:p14="http://schemas.microsoft.com/office/powerpoint/2010/main" val="17123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026734-A44D-4F62-9937-6DD595260F4D}"/>
              </a:ext>
            </a:extLst>
          </p:cNvPr>
          <p:cNvSpPr>
            <a:spLocks noGrp="1"/>
          </p:cNvSpPr>
          <p:nvPr>
            <p:ph type="title"/>
          </p:nvPr>
        </p:nvSpPr>
        <p:spPr/>
        <p:txBody>
          <a:bodyPr/>
          <a:lstStyle/>
          <a:p>
            <a:r>
              <a:rPr lang="zh-CN" altLang="en-US" dirty="0"/>
              <a:t>政治</a:t>
            </a:r>
          </a:p>
        </p:txBody>
      </p:sp>
      <p:sp>
        <p:nvSpPr>
          <p:cNvPr id="6" name="内容占位符 5">
            <a:extLst>
              <a:ext uri="{FF2B5EF4-FFF2-40B4-BE49-F238E27FC236}">
                <a16:creationId xmlns:a16="http://schemas.microsoft.com/office/drawing/2014/main" id="{F37F93B6-C96B-4DE1-84D0-E8AC133B08FC}"/>
              </a:ext>
            </a:extLst>
          </p:cNvPr>
          <p:cNvSpPr>
            <a:spLocks noGrp="1"/>
          </p:cNvSpPr>
          <p:nvPr>
            <p:ph idx="1"/>
          </p:nvPr>
        </p:nvSpPr>
        <p:spPr/>
        <p:txBody>
          <a:bodyPr/>
          <a:lstStyle/>
          <a:p>
            <a:pPr fontAlgn="ctr"/>
            <a:r>
              <a:rPr lang="zh-CN" altLang="zh-CN" dirty="0"/>
              <a:t>参考：《大纲解析》</a:t>
            </a:r>
          </a:p>
          <a:p>
            <a:pPr fontAlgn="ctr"/>
            <a:r>
              <a:rPr lang="zh-CN" altLang="zh-CN" dirty="0"/>
              <a:t>教材：《精讲精练》</a:t>
            </a:r>
          </a:p>
          <a:p>
            <a:pPr fontAlgn="ctr"/>
            <a:r>
              <a:rPr lang="zh-CN" altLang="zh-CN" dirty="0"/>
              <a:t>习题集：《</a:t>
            </a:r>
            <a:r>
              <a:rPr lang="en-US" altLang="zh-CN" dirty="0"/>
              <a:t>1000</a:t>
            </a:r>
            <a:r>
              <a:rPr lang="zh-CN" altLang="zh-CN" dirty="0"/>
              <a:t>题》</a:t>
            </a:r>
            <a:endParaRPr lang="en-US" altLang="zh-CN" dirty="0"/>
          </a:p>
          <a:p>
            <a:pPr fontAlgn="ctr"/>
            <a:r>
              <a:rPr lang="zh-CN" altLang="en-US" dirty="0"/>
              <a:t>提要：</a:t>
            </a:r>
            <a:r>
              <a:rPr lang="en-US" altLang="zh-CN" dirty="0"/>
              <a:t>《</a:t>
            </a:r>
            <a:r>
              <a:rPr lang="zh-CN" altLang="en-US" dirty="0"/>
              <a:t>风中劲草</a:t>
            </a:r>
            <a:r>
              <a:rPr lang="en-US" altLang="zh-CN" dirty="0"/>
              <a:t>》</a:t>
            </a:r>
          </a:p>
          <a:p>
            <a:pPr fontAlgn="ctr"/>
            <a:r>
              <a:rPr lang="zh-CN" altLang="zh-CN" dirty="0"/>
              <a:t>练习卷：《肖</a:t>
            </a:r>
            <a:r>
              <a:rPr lang="en-US" altLang="zh-CN" dirty="0"/>
              <a:t>8</a:t>
            </a:r>
            <a:r>
              <a:rPr lang="zh-CN" altLang="zh-CN" dirty="0"/>
              <a:t>》《肖</a:t>
            </a:r>
            <a:r>
              <a:rPr lang="en-US" altLang="zh-CN" dirty="0"/>
              <a:t>4</a:t>
            </a:r>
            <a:r>
              <a:rPr lang="zh-CN" altLang="zh-CN" dirty="0"/>
              <a:t>》</a:t>
            </a:r>
            <a:endParaRPr lang="en-US" altLang="zh-CN" dirty="0"/>
          </a:p>
          <a:p>
            <a:pPr fontAlgn="ctr"/>
            <a:r>
              <a:rPr lang="zh-CN" altLang="zh-CN" dirty="0"/>
              <a:t>时政、形策：《形策》</a:t>
            </a:r>
          </a:p>
          <a:p>
            <a:pPr fontAlgn="ctr"/>
            <a:r>
              <a:rPr lang="zh-CN" altLang="zh-CN" dirty="0"/>
              <a:t>主观题：《必备</a:t>
            </a:r>
            <a:r>
              <a:rPr lang="en-US" altLang="zh-CN" dirty="0"/>
              <a:t>20</a:t>
            </a:r>
            <a:r>
              <a:rPr lang="zh-CN" altLang="zh-CN" dirty="0"/>
              <a:t>题》</a:t>
            </a:r>
            <a:endParaRPr lang="en-US" altLang="zh-CN" dirty="0"/>
          </a:p>
          <a:p>
            <a:endParaRPr lang="zh-CN" altLang="en-US" dirty="0"/>
          </a:p>
        </p:txBody>
      </p:sp>
      <p:pic>
        <p:nvPicPr>
          <p:cNvPr id="7" name="图片 6">
            <a:extLst>
              <a:ext uri="{FF2B5EF4-FFF2-40B4-BE49-F238E27FC236}">
                <a16:creationId xmlns:a16="http://schemas.microsoft.com/office/drawing/2014/main" id="{2F546223-CAC0-4FAC-A560-C9789ACD3D5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38414" y="1252799"/>
            <a:ext cx="2052766" cy="2052766"/>
          </a:xfrm>
          <a:prstGeom prst="rect">
            <a:avLst/>
          </a:prstGeom>
        </p:spPr>
      </p:pic>
      <p:pic>
        <p:nvPicPr>
          <p:cNvPr id="1025" name="Picture 1" descr="肖 秀 荣 考 研 政 治 &#10;2079 版 &#10;命 题 人 &#10;0 &#10;南 京 发 货 &#10;知 识 点 精 讲 &#10;时 效 保 障 &#10;0 &#10;天 图 &#10;微 微 全 疑 &#10;2019 肖 秀 荣 考 研 政 治 &#10;考 事 英 语 &#10;1994 · 2018 貞 韙 &#10;考 研 资 料 &#10;PDF &#10;电 子 0 &#10;众 多 名 师 推 荐 购 买 店 捕 ">
            <a:extLst>
              <a:ext uri="{FF2B5EF4-FFF2-40B4-BE49-F238E27FC236}">
                <a16:creationId xmlns:a16="http://schemas.microsoft.com/office/drawing/2014/main" id="{2AA9F006-9A4E-449F-9F4B-08BA6921E12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2309" y="1277223"/>
            <a:ext cx="2003918" cy="200391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预售新版】2019肖秀荣1000题 2019考研政治命题人1000题 政治习题集 可撘肖秀荣讲真题三件套 张剑黄皮书 朱伟恋练有词词汇">
            <a:extLst>
              <a:ext uri="{FF2B5EF4-FFF2-40B4-BE49-F238E27FC236}">
                <a16:creationId xmlns:a16="http://schemas.microsoft.com/office/drawing/2014/main" id="{00C1F8DF-816F-4C65-9D39-3ECE3B8C9EE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81011" y="1277223"/>
            <a:ext cx="2003918" cy="200391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肖四肖八2019【分开发货】预售 考研政治2019肖秀荣8套卷+肖秀荣四套卷 肖秀荣8+4套卷 搭配肖秀荣3件套 考研政治1000题">
            <a:extLst>
              <a:ext uri="{FF2B5EF4-FFF2-40B4-BE49-F238E27FC236}">
                <a16:creationId xmlns:a16="http://schemas.microsoft.com/office/drawing/2014/main" id="{EB17D427-3B2C-4281-83EB-49AD29694AF7}"/>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80075" y="3634120"/>
            <a:ext cx="1946657" cy="1946657"/>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97FCF1BB-6525-463E-913B-1DF1CFFA6CA1}"/>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77546" y="3719059"/>
            <a:ext cx="1825625" cy="1825625"/>
          </a:xfrm>
          <a:prstGeom prst="rect">
            <a:avLst/>
          </a:prstGeom>
        </p:spPr>
      </p:pic>
      <p:pic>
        <p:nvPicPr>
          <p:cNvPr id="1031" name="Picture 7" descr="(2018)时代云图&amp;bull;考研政治考前预测必背20题 徐涛 主编 研究生考试 中国政法大学出版社 正版 阅读书籍畅销书">
            <a:extLst>
              <a:ext uri="{FF2B5EF4-FFF2-40B4-BE49-F238E27FC236}">
                <a16:creationId xmlns:a16="http://schemas.microsoft.com/office/drawing/2014/main" id="{5A189C49-E473-4DEA-866E-6B7D091B5D78}"/>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25126" y="3697171"/>
            <a:ext cx="1243449" cy="184404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E1075AD9-13FC-4DEF-A42F-DE1DCE4C1140}"/>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53550" y="3658543"/>
            <a:ext cx="1946658" cy="1946658"/>
          </a:xfrm>
          <a:prstGeom prst="rect">
            <a:avLst/>
          </a:prstGeom>
        </p:spPr>
      </p:pic>
    </p:spTree>
    <p:extLst>
      <p:ext uri="{BB962C8B-B14F-4D97-AF65-F5344CB8AC3E}">
        <p14:creationId xmlns:p14="http://schemas.microsoft.com/office/powerpoint/2010/main" val="208299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5DE86-454A-440E-9959-784EDA05FBC2}"/>
              </a:ext>
            </a:extLst>
          </p:cNvPr>
          <p:cNvSpPr>
            <a:spLocks noGrp="1"/>
          </p:cNvSpPr>
          <p:nvPr>
            <p:ph type="title"/>
          </p:nvPr>
        </p:nvSpPr>
        <p:spPr/>
        <p:txBody>
          <a:bodyPr/>
          <a:lstStyle/>
          <a:p>
            <a:r>
              <a:rPr lang="zh-CN" altLang="en-US" dirty="0"/>
              <a:t>如何规划考研时间</a:t>
            </a:r>
          </a:p>
        </p:txBody>
      </p:sp>
      <p:sp>
        <p:nvSpPr>
          <p:cNvPr id="3" name="内容占位符 2">
            <a:extLst>
              <a:ext uri="{FF2B5EF4-FFF2-40B4-BE49-F238E27FC236}">
                <a16:creationId xmlns:a16="http://schemas.microsoft.com/office/drawing/2014/main" id="{F051E21F-922F-4AAD-AF62-7BB12713E066}"/>
              </a:ext>
            </a:extLst>
          </p:cNvPr>
          <p:cNvSpPr>
            <a:spLocks noGrp="1"/>
          </p:cNvSpPr>
          <p:nvPr>
            <p:ph idx="1"/>
          </p:nvPr>
        </p:nvSpPr>
        <p:spPr/>
        <p:txBody>
          <a:bodyPr/>
          <a:lstStyle/>
          <a:p>
            <a:r>
              <a:rPr lang="zh-CN" altLang="en-US" dirty="0"/>
              <a:t>大致的每日规划</a:t>
            </a:r>
            <a:endParaRPr lang="en-US" altLang="zh-CN" dirty="0"/>
          </a:p>
          <a:p>
            <a:pPr lvl="1"/>
            <a:r>
              <a:rPr lang="en-US" altLang="zh-CN" dirty="0"/>
              <a:t>07</a:t>
            </a:r>
            <a:r>
              <a:rPr lang="zh-CN" altLang="en-US" dirty="0"/>
              <a:t>：</a:t>
            </a:r>
            <a:r>
              <a:rPr lang="en-US" altLang="zh-CN" dirty="0"/>
              <a:t>30~12</a:t>
            </a:r>
            <a:r>
              <a:rPr lang="zh-CN" altLang="en-US" dirty="0"/>
              <a:t>：</a:t>
            </a:r>
            <a:r>
              <a:rPr lang="en-US" altLang="zh-CN" dirty="0"/>
              <a:t>00 </a:t>
            </a:r>
            <a:r>
              <a:rPr lang="zh-CN" altLang="en-US" dirty="0"/>
              <a:t>数学</a:t>
            </a:r>
            <a:endParaRPr lang="en-US" altLang="zh-CN" dirty="0"/>
          </a:p>
          <a:p>
            <a:pPr lvl="1"/>
            <a:r>
              <a:rPr lang="en-US" altLang="zh-CN" dirty="0"/>
              <a:t>13</a:t>
            </a:r>
            <a:r>
              <a:rPr lang="zh-CN" altLang="en-US" dirty="0"/>
              <a:t>：</a:t>
            </a:r>
            <a:r>
              <a:rPr lang="en-US" altLang="zh-CN" dirty="0"/>
              <a:t>30~16</a:t>
            </a:r>
            <a:r>
              <a:rPr lang="zh-CN" altLang="en-US" dirty="0"/>
              <a:t>：</a:t>
            </a:r>
            <a:r>
              <a:rPr lang="en-US" altLang="zh-CN" dirty="0"/>
              <a:t>00 </a:t>
            </a:r>
            <a:r>
              <a:rPr lang="zh-CN" altLang="en-US" dirty="0"/>
              <a:t>英语</a:t>
            </a:r>
            <a:endParaRPr lang="en-US" altLang="zh-CN" dirty="0"/>
          </a:p>
          <a:p>
            <a:pPr lvl="1"/>
            <a:r>
              <a:rPr lang="en-US" altLang="zh-CN" dirty="0"/>
              <a:t>16</a:t>
            </a:r>
            <a:r>
              <a:rPr lang="zh-CN" altLang="en-US" dirty="0"/>
              <a:t>：</a:t>
            </a:r>
            <a:r>
              <a:rPr lang="en-US" altLang="zh-CN" dirty="0"/>
              <a:t>00~17</a:t>
            </a:r>
            <a:r>
              <a:rPr lang="zh-CN" altLang="en-US" dirty="0"/>
              <a:t>：</a:t>
            </a:r>
            <a:r>
              <a:rPr lang="en-US" altLang="zh-CN" dirty="0"/>
              <a:t>30 </a:t>
            </a:r>
            <a:r>
              <a:rPr lang="zh-CN" altLang="en-US" dirty="0"/>
              <a:t>政治</a:t>
            </a:r>
            <a:endParaRPr lang="en-US" altLang="zh-CN" dirty="0"/>
          </a:p>
          <a:p>
            <a:pPr lvl="1"/>
            <a:r>
              <a:rPr lang="en-US" altLang="zh-CN" dirty="0"/>
              <a:t>18</a:t>
            </a:r>
            <a:r>
              <a:rPr lang="zh-CN" altLang="en-US" dirty="0"/>
              <a:t>：</a:t>
            </a:r>
            <a:r>
              <a:rPr lang="en-US" altLang="zh-CN" dirty="0"/>
              <a:t>00~22</a:t>
            </a:r>
            <a:r>
              <a:rPr lang="zh-CN" altLang="en-US" dirty="0"/>
              <a:t>：</a:t>
            </a:r>
            <a:r>
              <a:rPr lang="en-US" altLang="zh-CN" dirty="0"/>
              <a:t>00 408</a:t>
            </a:r>
          </a:p>
          <a:p>
            <a:r>
              <a:rPr lang="zh-CN" altLang="en-US" dirty="0"/>
              <a:t>具体时间请自行按需规划</a:t>
            </a:r>
            <a:endParaRPr lang="en-US" altLang="zh-CN" dirty="0"/>
          </a:p>
        </p:txBody>
      </p:sp>
      <p:pic>
        <p:nvPicPr>
          <p:cNvPr id="5" name="图片 4">
            <a:extLst>
              <a:ext uri="{FF2B5EF4-FFF2-40B4-BE49-F238E27FC236}">
                <a16:creationId xmlns:a16="http://schemas.microsoft.com/office/drawing/2014/main" id="{1A93B7E6-0622-4895-9BFA-36FD5E226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800" y="1690688"/>
            <a:ext cx="3302000" cy="3302000"/>
          </a:xfrm>
          <a:prstGeom prst="rect">
            <a:avLst/>
          </a:prstGeom>
        </p:spPr>
      </p:pic>
    </p:spTree>
    <p:extLst>
      <p:ext uri="{BB962C8B-B14F-4D97-AF65-F5344CB8AC3E}">
        <p14:creationId xmlns:p14="http://schemas.microsoft.com/office/powerpoint/2010/main" val="303271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4FA23-882C-4424-9655-EB21372907F3}"/>
              </a:ext>
            </a:extLst>
          </p:cNvPr>
          <p:cNvSpPr>
            <a:spLocks noGrp="1"/>
          </p:cNvSpPr>
          <p:nvPr>
            <p:ph type="title"/>
          </p:nvPr>
        </p:nvSpPr>
        <p:spPr/>
        <p:txBody>
          <a:bodyPr/>
          <a:lstStyle/>
          <a:p>
            <a:r>
              <a:rPr lang="zh-CN" altLang="en-US" dirty="0"/>
              <a:t>浙江大学计算机学院初试</a:t>
            </a:r>
          </a:p>
        </p:txBody>
      </p:sp>
      <p:sp>
        <p:nvSpPr>
          <p:cNvPr id="3" name="内容占位符 2">
            <a:extLst>
              <a:ext uri="{FF2B5EF4-FFF2-40B4-BE49-F238E27FC236}">
                <a16:creationId xmlns:a16="http://schemas.microsoft.com/office/drawing/2014/main" id="{60F62D27-3E3B-4DC1-906E-CD5AAF815306}"/>
              </a:ext>
            </a:extLst>
          </p:cNvPr>
          <p:cNvSpPr>
            <a:spLocks noGrp="1"/>
          </p:cNvSpPr>
          <p:nvPr>
            <p:ph idx="1"/>
          </p:nvPr>
        </p:nvSpPr>
        <p:spPr/>
        <p:txBody>
          <a:bodyPr/>
          <a:lstStyle/>
          <a:p>
            <a:r>
              <a:rPr lang="zh-CN" altLang="en-US" dirty="0"/>
              <a:t>科目：（学硕、专硕）政治、数一、英一、</a:t>
            </a:r>
            <a:r>
              <a:rPr lang="en-US" altLang="zh-CN" dirty="0"/>
              <a:t>408</a:t>
            </a:r>
          </a:p>
          <a:p>
            <a:r>
              <a:rPr lang="zh-CN" altLang="en-US" dirty="0"/>
              <a:t>特征：统考、公平，初试占比大（</a:t>
            </a:r>
            <a:r>
              <a:rPr lang="en-US" altLang="zh-CN" dirty="0"/>
              <a:t>65%</a:t>
            </a:r>
            <a:r>
              <a:rPr lang="zh-CN" altLang="en-US" dirty="0"/>
              <a:t>）、统排</a:t>
            </a:r>
            <a:endParaRPr lang="en-US" altLang="zh-CN" dirty="0"/>
          </a:p>
          <a:p>
            <a:r>
              <a:rPr lang="zh-CN" altLang="en-US" dirty="0"/>
              <a:t>考试时间：预计</a:t>
            </a:r>
            <a:r>
              <a:rPr lang="en-US" altLang="zh-CN" dirty="0"/>
              <a:t>12</a:t>
            </a:r>
            <a:r>
              <a:rPr lang="zh-CN" altLang="en-US" dirty="0"/>
              <a:t>月</a:t>
            </a:r>
            <a:r>
              <a:rPr lang="en-US" altLang="zh-CN" dirty="0"/>
              <a:t>22</a:t>
            </a:r>
            <a:r>
              <a:rPr lang="zh-CN" altLang="en-US" dirty="0"/>
              <a:t>日</a:t>
            </a:r>
            <a:r>
              <a:rPr lang="en-US" altLang="zh-CN" dirty="0"/>
              <a:t>~12</a:t>
            </a:r>
            <a:r>
              <a:rPr lang="zh-CN" altLang="en-US" dirty="0"/>
              <a:t>月</a:t>
            </a:r>
            <a:r>
              <a:rPr lang="en-US" altLang="zh-CN" dirty="0"/>
              <a:t>23</a:t>
            </a:r>
            <a:r>
              <a:rPr lang="zh-CN" altLang="en-US" dirty="0"/>
              <a:t>日</a:t>
            </a:r>
            <a:endParaRPr lang="en-US" altLang="zh-CN" dirty="0"/>
          </a:p>
          <a:p>
            <a:r>
              <a:rPr lang="zh-CN" altLang="en-US" dirty="0"/>
              <a:t>考试地点：预计紫金港校区</a:t>
            </a:r>
            <a:endParaRPr lang="en-US" altLang="zh-CN" dirty="0"/>
          </a:p>
        </p:txBody>
      </p:sp>
    </p:spTree>
    <p:extLst>
      <p:ext uri="{BB962C8B-B14F-4D97-AF65-F5344CB8AC3E}">
        <p14:creationId xmlns:p14="http://schemas.microsoft.com/office/powerpoint/2010/main" val="269316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9F94F-9097-447A-AB71-7EAB58295EFB}"/>
              </a:ext>
            </a:extLst>
          </p:cNvPr>
          <p:cNvSpPr>
            <a:spLocks noGrp="1"/>
          </p:cNvSpPr>
          <p:nvPr>
            <p:ph type="title"/>
          </p:nvPr>
        </p:nvSpPr>
        <p:spPr/>
        <p:txBody>
          <a:bodyPr/>
          <a:lstStyle/>
          <a:p>
            <a:r>
              <a:rPr lang="zh-CN" altLang="en-US" dirty="0"/>
              <a:t>浙江大学计算机学院复试</a:t>
            </a:r>
          </a:p>
        </p:txBody>
      </p:sp>
      <p:sp>
        <p:nvSpPr>
          <p:cNvPr id="3" name="内容占位符 2">
            <a:extLst>
              <a:ext uri="{FF2B5EF4-FFF2-40B4-BE49-F238E27FC236}">
                <a16:creationId xmlns:a16="http://schemas.microsoft.com/office/drawing/2014/main" id="{68BF964D-B35F-4C22-94DF-DF96232E4097}"/>
              </a:ext>
            </a:extLst>
          </p:cNvPr>
          <p:cNvSpPr>
            <a:spLocks noGrp="1"/>
          </p:cNvSpPr>
          <p:nvPr>
            <p:ph idx="1"/>
          </p:nvPr>
        </p:nvSpPr>
        <p:spPr/>
        <p:txBody>
          <a:bodyPr>
            <a:normAutofit fontScale="85000" lnSpcReduction="20000"/>
          </a:bodyPr>
          <a:lstStyle/>
          <a:p>
            <a:r>
              <a:rPr lang="zh-CN" altLang="en-US" dirty="0"/>
              <a:t>时间：预计</a:t>
            </a:r>
            <a:r>
              <a:rPr lang="en-US" altLang="zh-CN" dirty="0"/>
              <a:t>3</a:t>
            </a:r>
            <a:r>
              <a:rPr lang="zh-CN" altLang="en-US" dirty="0"/>
              <a:t>月</a:t>
            </a:r>
            <a:r>
              <a:rPr lang="en-US" altLang="zh-CN" dirty="0"/>
              <a:t>5</a:t>
            </a:r>
            <a:r>
              <a:rPr lang="zh-CN" altLang="en-US" dirty="0"/>
              <a:t>日</a:t>
            </a:r>
            <a:r>
              <a:rPr lang="en-US" altLang="zh-CN" dirty="0"/>
              <a:t>~3</a:t>
            </a:r>
            <a:r>
              <a:rPr lang="zh-CN" altLang="en-US" dirty="0"/>
              <a:t>月</a:t>
            </a:r>
            <a:r>
              <a:rPr lang="en-US" altLang="zh-CN" dirty="0"/>
              <a:t>10</a:t>
            </a:r>
            <a:r>
              <a:rPr lang="zh-CN" altLang="en-US" dirty="0"/>
              <a:t>日</a:t>
            </a:r>
            <a:endParaRPr lang="en-US" altLang="zh-CN" dirty="0"/>
          </a:p>
          <a:p>
            <a:r>
              <a:rPr lang="zh-CN" altLang="en-US" dirty="0"/>
              <a:t>机试 </a:t>
            </a:r>
            <a:r>
              <a:rPr lang="en-US" altLang="zh-CN" dirty="0"/>
              <a:t>&amp; PAT</a:t>
            </a:r>
          </a:p>
          <a:p>
            <a:pPr lvl="1"/>
            <a:r>
              <a:rPr lang="en-US" altLang="zh-CN" dirty="0"/>
              <a:t>《</a:t>
            </a:r>
            <a:r>
              <a:rPr lang="zh-CN" altLang="en-US" dirty="0"/>
              <a:t>算法笔记</a:t>
            </a:r>
            <a:r>
              <a:rPr lang="en-US" altLang="zh-CN" dirty="0"/>
              <a:t>》</a:t>
            </a:r>
            <a:r>
              <a:rPr lang="zh-CN" altLang="en-US" dirty="0"/>
              <a:t>（胡凡、曾磊）</a:t>
            </a:r>
            <a:endParaRPr lang="en-US" altLang="zh-CN" dirty="0"/>
          </a:p>
          <a:p>
            <a:pPr lvl="1"/>
            <a:r>
              <a:rPr lang="en-US" altLang="zh-CN" dirty="0"/>
              <a:t>PAT</a:t>
            </a:r>
            <a:r>
              <a:rPr lang="zh-CN" altLang="en-US" dirty="0"/>
              <a:t>代替机试分数策略变化</a:t>
            </a:r>
            <a:endParaRPr lang="en-US" altLang="zh-CN" dirty="0"/>
          </a:p>
          <a:p>
            <a:r>
              <a:rPr lang="zh-CN" altLang="en-US"/>
              <a:t>面试（红白纸）</a:t>
            </a:r>
            <a:endParaRPr lang="en-US" altLang="zh-CN" dirty="0"/>
          </a:p>
          <a:p>
            <a:pPr lvl="1"/>
            <a:r>
              <a:rPr lang="zh-CN" altLang="en-US" dirty="0"/>
              <a:t>★数据库系统原理</a:t>
            </a:r>
            <a:endParaRPr lang="en-US" altLang="zh-CN" dirty="0"/>
          </a:p>
          <a:p>
            <a:pPr lvl="1"/>
            <a:r>
              <a:rPr lang="zh-CN" altLang="en-US" dirty="0"/>
              <a:t>离散数学</a:t>
            </a:r>
            <a:endParaRPr lang="en-US" altLang="zh-CN" dirty="0"/>
          </a:p>
          <a:p>
            <a:pPr lvl="1"/>
            <a:r>
              <a:rPr lang="zh-CN" altLang="en-US" dirty="0"/>
              <a:t>软件工程</a:t>
            </a:r>
            <a:endParaRPr lang="en-US" altLang="zh-CN" dirty="0"/>
          </a:p>
          <a:p>
            <a:pPr lvl="1"/>
            <a:r>
              <a:rPr lang="zh-CN" altLang="en-US" dirty="0"/>
              <a:t>编程语言（</a:t>
            </a:r>
            <a:r>
              <a:rPr lang="en-US" altLang="zh-CN" dirty="0"/>
              <a:t>C</a:t>
            </a:r>
            <a:r>
              <a:rPr lang="zh-CN" altLang="en-US" dirty="0"/>
              <a:t>、</a:t>
            </a:r>
            <a:r>
              <a:rPr lang="en-US" altLang="zh-CN" dirty="0"/>
              <a:t>Java</a:t>
            </a:r>
            <a:r>
              <a:rPr lang="zh-CN" altLang="en-US" dirty="0"/>
              <a:t>、</a:t>
            </a:r>
            <a:r>
              <a:rPr lang="en-US" altLang="zh-CN" dirty="0"/>
              <a:t>C++</a:t>
            </a:r>
            <a:r>
              <a:rPr lang="zh-CN" altLang="en-US" dirty="0"/>
              <a:t>）</a:t>
            </a:r>
            <a:endParaRPr lang="en-US" altLang="zh-CN" dirty="0"/>
          </a:p>
          <a:p>
            <a:pPr lvl="1"/>
            <a:r>
              <a:rPr lang="zh-CN" altLang="en-US" dirty="0"/>
              <a:t>算法</a:t>
            </a:r>
            <a:endParaRPr lang="en-US" altLang="zh-CN" dirty="0"/>
          </a:p>
          <a:p>
            <a:pPr lvl="1"/>
            <a:r>
              <a:rPr lang="zh-CN" altLang="en-US" dirty="0"/>
              <a:t>计算机图形学？</a:t>
            </a:r>
            <a:r>
              <a:rPr lang="en-US" altLang="zh-CN" dirty="0"/>
              <a:t>408</a:t>
            </a:r>
            <a:r>
              <a:rPr lang="zh-CN" altLang="en-US" dirty="0"/>
              <a:t>？</a:t>
            </a:r>
            <a:endParaRPr lang="en-US" altLang="zh-CN" dirty="0"/>
          </a:p>
          <a:p>
            <a:r>
              <a:rPr lang="zh-CN" altLang="en-US" dirty="0"/>
              <a:t>准备项目</a:t>
            </a:r>
            <a:endParaRPr lang="en-US" altLang="zh-CN" dirty="0"/>
          </a:p>
          <a:p>
            <a:pPr lvl="1"/>
            <a:r>
              <a:rPr lang="zh-CN" altLang="en-US" dirty="0"/>
              <a:t>★当然是现在做！</a:t>
            </a:r>
          </a:p>
        </p:txBody>
      </p:sp>
      <p:pic>
        <p:nvPicPr>
          <p:cNvPr id="9" name="图片 8">
            <a:extLst>
              <a:ext uri="{FF2B5EF4-FFF2-40B4-BE49-F238E27FC236}">
                <a16:creationId xmlns:a16="http://schemas.microsoft.com/office/drawing/2014/main" id="{08BD9CEF-80D2-407A-A7E0-F3F81AACB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8345" y="799907"/>
            <a:ext cx="3701845" cy="3701845"/>
          </a:xfrm>
          <a:prstGeom prst="rect">
            <a:avLst/>
          </a:prstGeom>
        </p:spPr>
      </p:pic>
      <p:pic>
        <p:nvPicPr>
          <p:cNvPr id="5" name="图片 4">
            <a:extLst>
              <a:ext uri="{FF2B5EF4-FFF2-40B4-BE49-F238E27FC236}">
                <a16:creationId xmlns:a16="http://schemas.microsoft.com/office/drawing/2014/main" id="{FAA03ECF-5174-412A-9818-CC056A8C7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9874" y="4757738"/>
            <a:ext cx="6353175" cy="1419225"/>
          </a:xfrm>
          <a:prstGeom prst="rect">
            <a:avLst/>
          </a:prstGeom>
        </p:spPr>
      </p:pic>
    </p:spTree>
    <p:extLst>
      <p:ext uri="{BB962C8B-B14F-4D97-AF65-F5344CB8AC3E}">
        <p14:creationId xmlns:p14="http://schemas.microsoft.com/office/powerpoint/2010/main" val="390040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71EC4-A589-4C9B-B8DA-CE688BD84992}"/>
              </a:ext>
            </a:extLst>
          </p:cNvPr>
          <p:cNvSpPr>
            <a:spLocks noGrp="1"/>
          </p:cNvSpPr>
          <p:nvPr>
            <p:ph type="title"/>
          </p:nvPr>
        </p:nvSpPr>
        <p:spPr/>
        <p:txBody>
          <a:bodyPr/>
          <a:lstStyle/>
          <a:p>
            <a:r>
              <a:rPr lang="zh-CN" altLang="en-US" dirty="0"/>
              <a:t>信息提供</a:t>
            </a:r>
          </a:p>
        </p:txBody>
      </p:sp>
      <p:sp>
        <p:nvSpPr>
          <p:cNvPr id="3" name="内容占位符 2">
            <a:extLst>
              <a:ext uri="{FF2B5EF4-FFF2-40B4-BE49-F238E27FC236}">
                <a16:creationId xmlns:a16="http://schemas.microsoft.com/office/drawing/2014/main" id="{756DD0FE-395D-47E7-AD8C-33A072B4F234}"/>
              </a:ext>
            </a:extLst>
          </p:cNvPr>
          <p:cNvSpPr>
            <a:spLocks noGrp="1"/>
          </p:cNvSpPr>
          <p:nvPr>
            <p:ph idx="1"/>
          </p:nvPr>
        </p:nvSpPr>
        <p:spPr/>
        <p:txBody>
          <a:bodyPr/>
          <a:lstStyle/>
          <a:p>
            <a:r>
              <a:rPr lang="en-US" altLang="zh-CN" dirty="0"/>
              <a:t>2018</a:t>
            </a:r>
            <a:r>
              <a:rPr lang="zh-CN" altLang="en-US" dirty="0"/>
              <a:t>年浙大计算机报考人数约</a:t>
            </a:r>
            <a:r>
              <a:rPr lang="en-US" altLang="zh-CN" dirty="0"/>
              <a:t>2000</a:t>
            </a:r>
            <a:r>
              <a:rPr lang="zh-CN" altLang="en-US" dirty="0"/>
              <a:t>人，初试</a:t>
            </a:r>
            <a:r>
              <a:rPr lang="en-US" altLang="zh-CN" dirty="0"/>
              <a:t>1</a:t>
            </a:r>
            <a:r>
              <a:rPr lang="zh-CN" altLang="en-US" dirty="0"/>
              <a:t>：</a:t>
            </a:r>
            <a:r>
              <a:rPr lang="en-US" altLang="zh-CN" dirty="0"/>
              <a:t>1.5</a:t>
            </a:r>
            <a:r>
              <a:rPr lang="zh-CN" altLang="en-US" dirty="0"/>
              <a:t>分数线</a:t>
            </a:r>
            <a:r>
              <a:rPr lang="en-US" altLang="zh-CN" dirty="0"/>
              <a:t>362</a:t>
            </a:r>
            <a:r>
              <a:rPr lang="zh-CN" altLang="en-US" dirty="0"/>
              <a:t>分</a:t>
            </a:r>
            <a:endParaRPr lang="en-US" altLang="zh-CN" dirty="0"/>
          </a:p>
          <a:p>
            <a:r>
              <a:rPr lang="en-US" altLang="zh-CN" dirty="0"/>
              <a:t>2019</a:t>
            </a:r>
            <a:r>
              <a:rPr lang="zh-CN" altLang="en-US" dirty="0"/>
              <a:t>年浙大计算机报考人数约</a:t>
            </a:r>
            <a:r>
              <a:rPr lang="en-US" altLang="zh-CN" dirty="0"/>
              <a:t>2500</a:t>
            </a:r>
            <a:r>
              <a:rPr lang="zh-CN" altLang="en-US" dirty="0"/>
              <a:t>人，分数线应该在</a:t>
            </a:r>
            <a:r>
              <a:rPr lang="en-US" altLang="zh-CN" dirty="0"/>
              <a:t>365</a:t>
            </a:r>
            <a:r>
              <a:rPr lang="zh-CN" altLang="en-US" dirty="0"/>
              <a:t>左右</a:t>
            </a:r>
            <a:endParaRPr lang="en-US" altLang="zh-CN" dirty="0"/>
          </a:p>
          <a:p>
            <a:r>
              <a:rPr lang="zh-CN" altLang="en-US" dirty="0"/>
              <a:t>学硕、专硕统排，分够就有书读，联培也不错</a:t>
            </a:r>
            <a:endParaRPr lang="en-US" altLang="zh-CN" dirty="0"/>
          </a:p>
          <a:p>
            <a:r>
              <a:rPr lang="zh-CN" altLang="en-US" dirty="0"/>
              <a:t>导师包分配，一个萝卜一个坑</a:t>
            </a:r>
            <a:endParaRPr lang="en-US" altLang="zh-CN" dirty="0"/>
          </a:p>
          <a:p>
            <a:r>
              <a:rPr lang="en-US" altLang="zh-CN" dirty="0"/>
              <a:t>2019</a:t>
            </a:r>
            <a:r>
              <a:rPr lang="zh-CN" altLang="en-US" dirty="0"/>
              <a:t>年机试成绩只由</a:t>
            </a:r>
            <a:r>
              <a:rPr lang="en-US" altLang="zh-CN" dirty="0"/>
              <a:t>2018</a:t>
            </a:r>
            <a:r>
              <a:rPr lang="zh-CN" altLang="en-US" dirty="0"/>
              <a:t>年的三次</a:t>
            </a:r>
            <a:r>
              <a:rPr lang="en-US" altLang="zh-CN" dirty="0"/>
              <a:t>PAT</a:t>
            </a:r>
            <a:r>
              <a:rPr lang="zh-CN" altLang="en-US" dirty="0"/>
              <a:t>替代</a:t>
            </a:r>
            <a:endParaRPr lang="en-US" altLang="zh-CN" dirty="0"/>
          </a:p>
          <a:p>
            <a:r>
              <a:rPr lang="zh-CN" altLang="en-US" dirty="0"/>
              <a:t>机试成绩影响面试成绩，尽量考满分</a:t>
            </a:r>
            <a:endParaRPr lang="en-US" altLang="zh-CN" dirty="0"/>
          </a:p>
          <a:p>
            <a:r>
              <a:rPr lang="zh-CN" altLang="en-US" dirty="0"/>
              <a:t>初试分高优势很大</a:t>
            </a:r>
            <a:endParaRPr lang="en-US" altLang="zh-CN" dirty="0"/>
          </a:p>
          <a:p>
            <a:r>
              <a:rPr lang="zh-CN" altLang="en-US" dirty="0"/>
              <a:t>成功率太低（包括软院），请慎重考虑</a:t>
            </a:r>
            <a:endParaRPr lang="en-US" altLang="zh-CN" dirty="0"/>
          </a:p>
        </p:txBody>
      </p:sp>
      <p:pic>
        <p:nvPicPr>
          <p:cNvPr id="7" name="图片 6">
            <a:extLst>
              <a:ext uri="{FF2B5EF4-FFF2-40B4-BE49-F238E27FC236}">
                <a16:creationId xmlns:a16="http://schemas.microsoft.com/office/drawing/2014/main" id="{58C45EFE-2BCD-495D-AC6C-8CBD2F0A3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3559" y="3064566"/>
            <a:ext cx="1931470" cy="2560320"/>
          </a:xfrm>
          <a:prstGeom prst="rect">
            <a:avLst/>
          </a:prstGeom>
        </p:spPr>
      </p:pic>
    </p:spTree>
    <p:extLst>
      <p:ext uri="{BB962C8B-B14F-4D97-AF65-F5344CB8AC3E}">
        <p14:creationId xmlns:p14="http://schemas.microsoft.com/office/powerpoint/2010/main" val="376036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13B42-5EF9-4521-9E64-E078DAB24395}"/>
              </a:ext>
            </a:extLst>
          </p:cNvPr>
          <p:cNvSpPr>
            <a:spLocks noGrp="1"/>
          </p:cNvSpPr>
          <p:nvPr>
            <p:ph type="title"/>
          </p:nvPr>
        </p:nvSpPr>
        <p:spPr/>
        <p:txBody>
          <a:bodyPr/>
          <a:lstStyle/>
          <a:p>
            <a:r>
              <a:rPr lang="zh-CN" altLang="en-US" dirty="0"/>
              <a:t>信息提供</a:t>
            </a:r>
          </a:p>
        </p:txBody>
      </p:sp>
      <p:pic>
        <p:nvPicPr>
          <p:cNvPr id="5" name="内容占位符 4">
            <a:extLst>
              <a:ext uri="{FF2B5EF4-FFF2-40B4-BE49-F238E27FC236}">
                <a16:creationId xmlns:a16="http://schemas.microsoft.com/office/drawing/2014/main" id="{F5A8C0C0-083C-4D14-9883-25465DAA0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6168" y="484505"/>
            <a:ext cx="4965711" cy="33228894"/>
          </a:xfrm>
          <a:prstGeom prst="rect">
            <a:avLst/>
          </a:prstGeom>
        </p:spPr>
      </p:pic>
      <p:pic>
        <p:nvPicPr>
          <p:cNvPr id="7" name="图片 6">
            <a:extLst>
              <a:ext uri="{FF2B5EF4-FFF2-40B4-BE49-F238E27FC236}">
                <a16:creationId xmlns:a16="http://schemas.microsoft.com/office/drawing/2014/main" id="{04003565-5875-4F9B-BD61-71D087DC9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1" y="2066787"/>
            <a:ext cx="4457700" cy="2080260"/>
          </a:xfrm>
          <a:prstGeom prst="rect">
            <a:avLst/>
          </a:prstGeom>
        </p:spPr>
      </p:pic>
      <p:pic>
        <p:nvPicPr>
          <p:cNvPr id="6" name="图片 5">
            <a:extLst>
              <a:ext uri="{FF2B5EF4-FFF2-40B4-BE49-F238E27FC236}">
                <a16:creationId xmlns:a16="http://schemas.microsoft.com/office/drawing/2014/main" id="{139C2750-290C-47D3-B64E-63F69C6558B7}"/>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29446" y="4338715"/>
            <a:ext cx="3193630" cy="2332429"/>
          </a:xfrm>
          <a:prstGeom prst="rect">
            <a:avLst/>
          </a:prstGeom>
        </p:spPr>
      </p:pic>
    </p:spTree>
    <p:extLst>
      <p:ext uri="{BB962C8B-B14F-4D97-AF65-F5344CB8AC3E}">
        <p14:creationId xmlns:p14="http://schemas.microsoft.com/office/powerpoint/2010/main" val="338108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875E-6 2.96296E-6 L 1.875E-6 -2.95116 " pathEditMode="relative" rAng="0" ptsTypes="AA">
                                      <p:cBhvr>
                                        <p:cTn id="6" dur="2000" fill="hold"/>
                                        <p:tgtEl>
                                          <p:spTgt spid="5"/>
                                        </p:tgtEl>
                                        <p:attrNameLst>
                                          <p:attrName>ppt_x</p:attrName>
                                          <p:attrName>ppt_y</p:attrName>
                                        </p:attrNameLst>
                                      </p:cBhvr>
                                      <p:rCtr x="0" y="-147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C76D1-5AEF-4C95-9470-7DCAC9055456}"/>
              </a:ext>
            </a:extLst>
          </p:cNvPr>
          <p:cNvSpPr>
            <a:spLocks noGrp="1"/>
          </p:cNvSpPr>
          <p:nvPr>
            <p:ph type="title"/>
          </p:nvPr>
        </p:nvSpPr>
        <p:spPr/>
        <p:txBody>
          <a:bodyPr/>
          <a:lstStyle/>
          <a:p>
            <a:r>
              <a:rPr lang="zh-CN" altLang="en-US" dirty="0"/>
              <a:t>信息提供</a:t>
            </a:r>
          </a:p>
        </p:txBody>
      </p:sp>
      <p:sp>
        <p:nvSpPr>
          <p:cNvPr id="3" name="内容占位符 2">
            <a:extLst>
              <a:ext uri="{FF2B5EF4-FFF2-40B4-BE49-F238E27FC236}">
                <a16:creationId xmlns:a16="http://schemas.microsoft.com/office/drawing/2014/main" id="{E93A7651-1030-4A9B-A310-5EC1E81F86B2}"/>
              </a:ext>
            </a:extLst>
          </p:cNvPr>
          <p:cNvSpPr>
            <a:spLocks noGrp="1"/>
          </p:cNvSpPr>
          <p:nvPr>
            <p:ph idx="1"/>
          </p:nvPr>
        </p:nvSpPr>
        <p:spPr/>
        <p:txBody>
          <a:bodyPr/>
          <a:lstStyle/>
          <a:p>
            <a:r>
              <a:rPr lang="zh-CN" altLang="en-US" dirty="0"/>
              <a:t>参考</a:t>
            </a:r>
            <a:endParaRPr lang="en-US" altLang="zh-CN" dirty="0"/>
          </a:p>
          <a:p>
            <a:pPr lvl="1"/>
            <a:r>
              <a:rPr lang="zh-CN" altLang="en-US" dirty="0">
                <a:hlinkClick r:id="rId3"/>
              </a:rPr>
              <a:t>浙大计算机考研</a:t>
            </a:r>
            <a:r>
              <a:rPr lang="en-US" altLang="zh-CN" dirty="0">
                <a:hlinkClick r:id="rId3"/>
              </a:rPr>
              <a:t>FAQ</a:t>
            </a:r>
            <a:r>
              <a:rPr lang="zh-CN" altLang="en-US" dirty="0">
                <a:hlinkClick r:id="rId3"/>
              </a:rPr>
              <a:t>（</a:t>
            </a:r>
            <a:r>
              <a:rPr lang="en-US" altLang="zh-CN" dirty="0">
                <a:hlinkClick r:id="rId3"/>
              </a:rPr>
              <a:t>2018</a:t>
            </a:r>
            <a:r>
              <a:rPr lang="zh-CN" altLang="en-US" dirty="0">
                <a:hlinkClick r:id="rId3"/>
              </a:rPr>
              <a:t>）</a:t>
            </a:r>
            <a:endParaRPr lang="en-US" altLang="zh-CN" dirty="0"/>
          </a:p>
          <a:p>
            <a:pPr lvl="1"/>
            <a:r>
              <a:rPr lang="zh-CN" altLang="en-US" dirty="0">
                <a:hlinkClick r:id="rId4"/>
              </a:rPr>
              <a:t>二本跨考二战浙大计算机的一些经验及教训</a:t>
            </a:r>
            <a:endParaRPr lang="en-US" altLang="zh-CN" dirty="0"/>
          </a:p>
          <a:p>
            <a:pPr lvl="1"/>
            <a:r>
              <a:rPr lang="zh-CN" altLang="en-US" dirty="0">
                <a:hlinkClick r:id="rId5"/>
              </a:rPr>
              <a:t>浙大软院经验帖 </a:t>
            </a:r>
            <a:r>
              <a:rPr lang="en-US" altLang="zh-CN" dirty="0">
                <a:hlinkClick r:id="rId5"/>
              </a:rPr>
              <a:t>By Louis</a:t>
            </a:r>
            <a:endParaRPr lang="en-US" altLang="zh-CN" dirty="0"/>
          </a:p>
          <a:p>
            <a:pPr lvl="1"/>
            <a:r>
              <a:rPr lang="zh-CN" altLang="en-US" dirty="0"/>
              <a:t>王道论坛</a:t>
            </a:r>
            <a:r>
              <a:rPr lang="en-US" altLang="zh-CN" dirty="0">
                <a:hlinkClick r:id="rId6"/>
              </a:rPr>
              <a:t>http://www.cskaoyan.com/forum.php</a:t>
            </a:r>
            <a:endParaRPr lang="en-US" altLang="zh-CN" dirty="0"/>
          </a:p>
          <a:p>
            <a:pPr lvl="1"/>
            <a:r>
              <a:rPr lang="zh-CN" altLang="en-US" dirty="0"/>
              <a:t>天勤论坛</a:t>
            </a:r>
            <a:r>
              <a:rPr lang="en-US" altLang="zh-CN" dirty="0">
                <a:hlinkClick r:id="rId7"/>
              </a:rPr>
              <a:t>http://www.csbiji.com/</a:t>
            </a:r>
            <a:endParaRPr lang="en-US" altLang="zh-CN" dirty="0"/>
          </a:p>
          <a:p>
            <a:pPr lvl="1"/>
            <a:r>
              <a:rPr lang="zh-CN" altLang="en-US" dirty="0"/>
              <a:t>知乎</a:t>
            </a:r>
            <a:r>
              <a:rPr lang="en-US" altLang="zh-CN" dirty="0">
                <a:hlinkClick r:id="rId8"/>
              </a:rPr>
              <a:t>https://www.zhihu.com/search?type=content&amp;q=%E6%B5%99%E5%A4%A7%20%E8%AE%A1%E7%AE%97%E6%9C%BA%20%E8%80%83%E7%A0%94</a:t>
            </a:r>
            <a:endParaRPr lang="en-US" altLang="zh-CN" dirty="0"/>
          </a:p>
          <a:p>
            <a:pPr lvl="1"/>
            <a:r>
              <a:rPr lang="zh-CN" altLang="en-US" dirty="0"/>
              <a:t>一份失败经验</a:t>
            </a:r>
            <a:br>
              <a:rPr lang="en-US" altLang="zh-CN" dirty="0"/>
            </a:br>
            <a:r>
              <a:rPr lang="en-US" altLang="zh-CN" dirty="0">
                <a:hlinkClick r:id="rId9"/>
              </a:rPr>
              <a:t>https://www.bilibili.com/video/av21589670</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919801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36F15C4-096B-4B02-BF4C-99674EB82A4B}"/>
              </a:ext>
            </a:extLst>
          </p:cNvPr>
          <p:cNvSpPr>
            <a:spLocks noGrp="1"/>
          </p:cNvSpPr>
          <p:nvPr>
            <p:ph type="title"/>
          </p:nvPr>
        </p:nvSpPr>
        <p:spPr/>
        <p:txBody>
          <a:bodyPr/>
          <a:lstStyle/>
          <a:p>
            <a:r>
              <a:rPr lang="zh-CN" altLang="en-US" dirty="0"/>
              <a:t>一段代码</a:t>
            </a:r>
          </a:p>
        </p:txBody>
      </p:sp>
      <p:sp>
        <p:nvSpPr>
          <p:cNvPr id="6" name="内容占位符 5">
            <a:extLst>
              <a:ext uri="{FF2B5EF4-FFF2-40B4-BE49-F238E27FC236}">
                <a16:creationId xmlns:a16="http://schemas.microsoft.com/office/drawing/2014/main" id="{72AEE736-C8A7-4D26-B1D9-F9685B63889D}"/>
              </a:ext>
            </a:extLst>
          </p:cNvPr>
          <p:cNvSpPr>
            <a:spLocks noGrp="1"/>
          </p:cNvSpPr>
          <p:nvPr>
            <p:ph idx="1"/>
          </p:nvPr>
        </p:nvSpPr>
        <p:spPr/>
        <p:txBody>
          <a:bodyPr>
            <a:normAutofit/>
          </a:bodyPr>
          <a:lstStyle/>
          <a:p>
            <a:pPr marL="0" indent="0">
              <a:buNone/>
            </a:pPr>
            <a:r>
              <a:rPr lang="en-US" altLang="zh-CN" sz="2400" dirty="0"/>
              <a:t>import math</a:t>
            </a:r>
          </a:p>
          <a:p>
            <a:pPr marL="0" indent="0">
              <a:buNone/>
            </a:pPr>
            <a:r>
              <a:rPr lang="en-US" altLang="zh-CN" sz="2400" dirty="0" err="1"/>
              <a:t>dayup</a:t>
            </a:r>
            <a:r>
              <a:rPr lang="en-US" altLang="zh-CN" sz="2400" dirty="0"/>
              <a:t>, </a:t>
            </a:r>
            <a:r>
              <a:rPr lang="en-US" altLang="zh-CN" sz="2400" dirty="0" err="1"/>
              <a:t>dayfactor</a:t>
            </a:r>
            <a:r>
              <a:rPr lang="en-US" altLang="zh-CN" sz="2400" dirty="0"/>
              <a:t> = 1.0, </a:t>
            </a:r>
            <a:r>
              <a:rPr lang="en-US" altLang="zh-CN" sz="2400" dirty="0">
                <a:solidFill>
                  <a:srgbClr val="FF0000"/>
                </a:solidFill>
              </a:rPr>
              <a:t>0.01</a:t>
            </a:r>
          </a:p>
          <a:p>
            <a:pPr marL="0" indent="0">
              <a:buNone/>
            </a:pPr>
            <a:r>
              <a:rPr lang="en-US" altLang="zh-CN" sz="2400" dirty="0"/>
              <a:t>play = []</a:t>
            </a:r>
          </a:p>
          <a:p>
            <a:pPr marL="0" indent="0">
              <a:buNone/>
            </a:pPr>
            <a:r>
              <a:rPr lang="en-US" altLang="zh-CN" sz="2400" dirty="0"/>
              <a:t>for </a:t>
            </a:r>
            <a:r>
              <a:rPr lang="en-US" altLang="zh-CN" sz="2400" dirty="0" err="1"/>
              <a:t>i</a:t>
            </a:r>
            <a:r>
              <a:rPr lang="en-US" altLang="zh-CN" sz="2400" dirty="0"/>
              <a:t> in range(</a:t>
            </a:r>
            <a:r>
              <a:rPr lang="en-US" altLang="zh-CN" sz="2400" dirty="0">
                <a:solidFill>
                  <a:srgbClr val="FF0000"/>
                </a:solidFill>
              </a:rPr>
              <a:t>253</a:t>
            </a:r>
            <a:r>
              <a:rPr lang="en-US" altLang="zh-CN" sz="2400" dirty="0"/>
              <a:t>):</a:t>
            </a:r>
          </a:p>
          <a:p>
            <a:pPr marL="457200" lvl="1" indent="0">
              <a:buNone/>
            </a:pPr>
            <a:r>
              <a:rPr lang="en-US" altLang="zh-CN" dirty="0"/>
              <a:t>if i%7 in play:</a:t>
            </a:r>
          </a:p>
          <a:p>
            <a:pPr marL="914400" lvl="2" indent="0">
              <a:buNone/>
            </a:pPr>
            <a:r>
              <a:rPr lang="en-US" altLang="zh-CN" sz="2400" dirty="0" err="1"/>
              <a:t>dayup</a:t>
            </a:r>
            <a:r>
              <a:rPr lang="en-US" altLang="zh-CN" sz="2400" dirty="0"/>
              <a:t> = </a:t>
            </a:r>
            <a:r>
              <a:rPr lang="en-US" altLang="zh-CN" sz="2400" dirty="0" err="1"/>
              <a:t>dayup</a:t>
            </a:r>
            <a:r>
              <a:rPr lang="en-US" altLang="zh-CN" sz="2400" dirty="0"/>
              <a:t> * (1 - </a:t>
            </a:r>
            <a:r>
              <a:rPr lang="en-US" altLang="zh-CN" sz="2400" dirty="0" err="1"/>
              <a:t>dayfactor</a:t>
            </a:r>
            <a:r>
              <a:rPr lang="en-US" altLang="zh-CN" sz="2400" dirty="0"/>
              <a:t>)</a:t>
            </a:r>
          </a:p>
          <a:p>
            <a:pPr marL="457200" lvl="1" indent="0">
              <a:buNone/>
            </a:pPr>
            <a:r>
              <a:rPr lang="en-US" altLang="zh-CN" dirty="0"/>
              <a:t>else:</a:t>
            </a:r>
          </a:p>
          <a:p>
            <a:pPr marL="914400" lvl="2" indent="0">
              <a:buNone/>
            </a:pPr>
            <a:r>
              <a:rPr lang="en-US" altLang="zh-CN" sz="2400" dirty="0" err="1"/>
              <a:t>dayup</a:t>
            </a:r>
            <a:r>
              <a:rPr lang="en-US" altLang="zh-CN" sz="2400" dirty="0"/>
              <a:t> = </a:t>
            </a:r>
            <a:r>
              <a:rPr lang="en-US" altLang="zh-CN" sz="2400" dirty="0" err="1"/>
              <a:t>dayup</a:t>
            </a:r>
            <a:r>
              <a:rPr lang="en-US" altLang="zh-CN" sz="2400" dirty="0"/>
              <a:t> * (1 + </a:t>
            </a:r>
            <a:r>
              <a:rPr lang="en-US" altLang="zh-CN" sz="2400" dirty="0" err="1"/>
              <a:t>dayfactor</a:t>
            </a:r>
            <a:r>
              <a:rPr lang="en-US" altLang="zh-CN" sz="2400" dirty="0"/>
              <a:t>)</a:t>
            </a:r>
          </a:p>
          <a:p>
            <a:pPr marL="0" indent="0">
              <a:buNone/>
            </a:pPr>
            <a:r>
              <a:rPr lang="en-US" altLang="zh-CN" sz="2400" dirty="0"/>
              <a:t>print("</a:t>
            </a:r>
            <a:r>
              <a:rPr lang="zh-CN" altLang="en-US" sz="2400" dirty="0"/>
              <a:t>努力</a:t>
            </a:r>
            <a:r>
              <a:rPr lang="en-US" altLang="zh-CN" sz="2400" dirty="0"/>
              <a:t>{}</a:t>
            </a:r>
            <a:r>
              <a:rPr lang="zh-CN" altLang="en-US" sz="2400" dirty="0"/>
              <a:t>天，放飞</a:t>
            </a:r>
            <a:r>
              <a:rPr lang="en-US" altLang="zh-CN" sz="2400" dirty="0"/>
              <a:t>{}</a:t>
            </a:r>
            <a:r>
              <a:rPr lang="zh-CN" altLang="en-US" sz="2400" dirty="0"/>
              <a:t>天的结果：</a:t>
            </a:r>
            <a:r>
              <a:rPr lang="en-US" altLang="zh-CN" sz="2400" dirty="0"/>
              <a:t>{:.2f}" \</a:t>
            </a:r>
          </a:p>
          <a:p>
            <a:pPr marL="0" indent="0">
              <a:buNone/>
            </a:pPr>
            <a:r>
              <a:rPr lang="en-US" altLang="zh-CN" sz="2400" dirty="0"/>
              <a:t>	.format(7 - play.__</a:t>
            </a:r>
            <a:r>
              <a:rPr lang="en-US" altLang="zh-CN" sz="2400" dirty="0" err="1"/>
              <a:t>len</a:t>
            </a:r>
            <a:r>
              <a:rPr lang="en-US" altLang="zh-CN" sz="2400" dirty="0"/>
              <a:t>__(), play.__</a:t>
            </a:r>
            <a:r>
              <a:rPr lang="en-US" altLang="zh-CN" sz="2400" dirty="0" err="1"/>
              <a:t>len</a:t>
            </a:r>
            <a:r>
              <a:rPr lang="en-US" altLang="zh-CN" sz="2400" dirty="0"/>
              <a:t>__(), </a:t>
            </a:r>
            <a:r>
              <a:rPr lang="en-US" altLang="zh-CN" sz="2400" dirty="0" err="1"/>
              <a:t>dayup</a:t>
            </a:r>
            <a:r>
              <a:rPr lang="en-US" altLang="zh-CN" sz="2400" dirty="0"/>
              <a:t>))</a:t>
            </a:r>
          </a:p>
        </p:txBody>
      </p:sp>
      <p:pic>
        <p:nvPicPr>
          <p:cNvPr id="2" name="图片 1">
            <a:extLst>
              <a:ext uri="{FF2B5EF4-FFF2-40B4-BE49-F238E27FC236}">
                <a16:creationId xmlns:a16="http://schemas.microsoft.com/office/drawing/2014/main" id="{6527CD0D-2EFE-48DA-8B5C-076BEDA70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536" y="380736"/>
            <a:ext cx="3048264" cy="3048264"/>
          </a:xfrm>
          <a:prstGeom prst="rect">
            <a:avLst/>
          </a:prstGeom>
        </p:spPr>
      </p:pic>
    </p:spTree>
    <p:extLst>
      <p:ext uri="{BB962C8B-B14F-4D97-AF65-F5344CB8AC3E}">
        <p14:creationId xmlns:p14="http://schemas.microsoft.com/office/powerpoint/2010/main" val="356634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D3E27-A6FC-43F9-8AAE-74BC9EA84900}"/>
              </a:ext>
            </a:extLst>
          </p:cNvPr>
          <p:cNvSpPr>
            <a:spLocks noGrp="1"/>
          </p:cNvSpPr>
          <p:nvPr>
            <p:ph type="title"/>
          </p:nvPr>
        </p:nvSpPr>
        <p:spPr/>
        <p:txBody>
          <a:bodyPr/>
          <a:lstStyle/>
          <a:p>
            <a:r>
              <a:rPr lang="zh-CN" altLang="en-US" dirty="0"/>
              <a:t>其他建议</a:t>
            </a:r>
          </a:p>
        </p:txBody>
      </p:sp>
      <p:sp>
        <p:nvSpPr>
          <p:cNvPr id="3" name="内容占位符 2">
            <a:extLst>
              <a:ext uri="{FF2B5EF4-FFF2-40B4-BE49-F238E27FC236}">
                <a16:creationId xmlns:a16="http://schemas.microsoft.com/office/drawing/2014/main" id="{74242B41-8D6A-46D2-8888-9B36DDF4EA0F}"/>
              </a:ext>
            </a:extLst>
          </p:cNvPr>
          <p:cNvSpPr>
            <a:spLocks noGrp="1"/>
          </p:cNvSpPr>
          <p:nvPr>
            <p:ph idx="1"/>
          </p:nvPr>
        </p:nvSpPr>
        <p:spPr/>
        <p:txBody>
          <a:bodyPr/>
          <a:lstStyle/>
          <a:p>
            <a:r>
              <a:rPr lang="zh-CN" altLang="en-US" dirty="0"/>
              <a:t>一张一弛，文武之道</a:t>
            </a:r>
            <a:endParaRPr lang="en-US" altLang="zh-CN" dirty="0"/>
          </a:p>
          <a:p>
            <a:r>
              <a:rPr lang="zh-CN" altLang="en-US" dirty="0"/>
              <a:t>不建议关注别人的复习状况</a:t>
            </a:r>
          </a:p>
          <a:p>
            <a:r>
              <a:rPr lang="zh-CN" altLang="en-US" dirty="0"/>
              <a:t>浙大考研群号：</a:t>
            </a:r>
            <a:r>
              <a:rPr lang="en-US" altLang="zh-CN" dirty="0"/>
              <a:t>241321218</a:t>
            </a:r>
          </a:p>
          <a:p>
            <a:r>
              <a:rPr lang="zh-CN" altLang="en-US" dirty="0"/>
              <a:t>不要水群，不要水群，不要水群</a:t>
            </a:r>
            <a:endParaRPr lang="en-US" altLang="zh-CN" dirty="0"/>
          </a:p>
          <a:p>
            <a:r>
              <a:rPr lang="zh-CN" altLang="en-US" dirty="0"/>
              <a:t>不要做巨婴</a:t>
            </a:r>
          </a:p>
          <a:p>
            <a:endParaRPr lang="zh-CN" altLang="en-US" dirty="0"/>
          </a:p>
        </p:txBody>
      </p:sp>
      <p:pic>
        <p:nvPicPr>
          <p:cNvPr id="4" name="图片 3">
            <a:extLst>
              <a:ext uri="{FF2B5EF4-FFF2-40B4-BE49-F238E27FC236}">
                <a16:creationId xmlns:a16="http://schemas.microsoft.com/office/drawing/2014/main" id="{CBC0A5BA-1C81-4E3D-8847-B16E9EFE748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839200" y="1944894"/>
            <a:ext cx="2514600" cy="2514600"/>
          </a:xfrm>
          <a:prstGeom prst="rect">
            <a:avLst/>
          </a:prstGeom>
        </p:spPr>
      </p:pic>
    </p:spTree>
    <p:extLst>
      <p:ext uri="{BB962C8B-B14F-4D97-AF65-F5344CB8AC3E}">
        <p14:creationId xmlns:p14="http://schemas.microsoft.com/office/powerpoint/2010/main" val="313490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74C8741-3839-4BE6-809B-5A428F1EEB43}"/>
              </a:ext>
            </a:extLst>
          </p:cNvPr>
          <p:cNvSpPr>
            <a:spLocks noGrp="1"/>
          </p:cNvSpPr>
          <p:nvPr>
            <p:ph type="ctrTitle"/>
          </p:nvPr>
        </p:nvSpPr>
        <p:spPr/>
        <p:txBody>
          <a:bodyPr/>
          <a:lstStyle/>
          <a:p>
            <a:r>
              <a:rPr lang="zh-CN" altLang="en-US" dirty="0"/>
              <a:t>感谢聆听</a:t>
            </a:r>
          </a:p>
        </p:txBody>
      </p:sp>
      <p:sp>
        <p:nvSpPr>
          <p:cNvPr id="9" name="副标题 8">
            <a:extLst>
              <a:ext uri="{FF2B5EF4-FFF2-40B4-BE49-F238E27FC236}">
                <a16:creationId xmlns:a16="http://schemas.microsoft.com/office/drawing/2014/main" id="{B81CB5C4-B6BA-49FA-AEFD-F5CBC2F56B29}"/>
              </a:ext>
            </a:extLst>
          </p:cNvPr>
          <p:cNvSpPr>
            <a:spLocks noGrp="1"/>
          </p:cNvSpPr>
          <p:nvPr>
            <p:ph type="subTitle" idx="1"/>
          </p:nvPr>
        </p:nvSpPr>
        <p:spPr/>
        <p:txBody>
          <a:bodyPr/>
          <a:lstStyle/>
          <a:p>
            <a:r>
              <a:rPr lang="zh-CN" altLang="en-US" dirty="0"/>
              <a:t>张效伟</a:t>
            </a:r>
          </a:p>
        </p:txBody>
      </p:sp>
    </p:spTree>
    <p:extLst>
      <p:ext uri="{BB962C8B-B14F-4D97-AF65-F5344CB8AC3E}">
        <p14:creationId xmlns:p14="http://schemas.microsoft.com/office/powerpoint/2010/main" val="16397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DBF4A-CEC9-4DF3-A2F1-6ED5162F5D4C}"/>
              </a:ext>
            </a:extLst>
          </p:cNvPr>
          <p:cNvSpPr>
            <a:spLocks noGrp="1"/>
          </p:cNvSpPr>
          <p:nvPr>
            <p:ph type="title"/>
          </p:nvPr>
        </p:nvSpPr>
        <p:spPr/>
        <p:txBody>
          <a:bodyPr/>
          <a:lstStyle/>
          <a:p>
            <a:r>
              <a:rPr lang="zh-CN" altLang="en-US" dirty="0"/>
              <a:t>政治</a:t>
            </a:r>
          </a:p>
        </p:txBody>
      </p:sp>
      <p:sp>
        <p:nvSpPr>
          <p:cNvPr id="3" name="内容占位符 2">
            <a:extLst>
              <a:ext uri="{FF2B5EF4-FFF2-40B4-BE49-F238E27FC236}">
                <a16:creationId xmlns:a16="http://schemas.microsoft.com/office/drawing/2014/main" id="{12440013-909D-4C08-ABB6-C5D9EDEEBA3D}"/>
              </a:ext>
            </a:extLst>
          </p:cNvPr>
          <p:cNvSpPr>
            <a:spLocks noGrp="1"/>
          </p:cNvSpPr>
          <p:nvPr>
            <p:ph idx="1"/>
          </p:nvPr>
        </p:nvSpPr>
        <p:spPr/>
        <p:txBody>
          <a:bodyPr>
            <a:normAutofit fontScale="92500" lnSpcReduction="10000"/>
          </a:bodyPr>
          <a:lstStyle/>
          <a:p>
            <a:r>
              <a:rPr lang="zh-CN" altLang="en-US" dirty="0"/>
              <a:t>开始时间：公布考研大纲解析（估计是</a:t>
            </a:r>
            <a:r>
              <a:rPr lang="en-US" altLang="zh-CN" dirty="0"/>
              <a:t>9</a:t>
            </a:r>
            <a:r>
              <a:rPr lang="zh-CN" altLang="en-US" dirty="0"/>
              <a:t>月中旬）</a:t>
            </a:r>
            <a:endParaRPr lang="en-US" altLang="zh-CN" dirty="0"/>
          </a:p>
          <a:p>
            <a:r>
              <a:rPr lang="zh-CN" altLang="en-US" dirty="0"/>
              <a:t>视频课程：徐涛强化班、徐涛考前点题班</a:t>
            </a:r>
            <a:endParaRPr lang="en-US" altLang="zh-CN" dirty="0"/>
          </a:p>
          <a:p>
            <a:r>
              <a:rPr lang="zh-CN" altLang="en-US" dirty="0"/>
              <a:t>前期（</a:t>
            </a:r>
            <a:r>
              <a:rPr lang="en-US" altLang="zh-CN" dirty="0"/>
              <a:t>9</a:t>
            </a:r>
            <a:r>
              <a:rPr lang="zh-CN" altLang="en-US" dirty="0"/>
              <a:t>月中旬至</a:t>
            </a:r>
            <a:r>
              <a:rPr lang="en-US" altLang="zh-CN" dirty="0"/>
              <a:t>11</a:t>
            </a:r>
            <a:r>
              <a:rPr lang="zh-CN" altLang="en-US" dirty="0"/>
              <a:t>月下旬）着重训练选择题（单选、多选）</a:t>
            </a:r>
            <a:endParaRPr lang="en-US" altLang="zh-CN" dirty="0"/>
          </a:p>
          <a:p>
            <a:pPr lvl="1"/>
            <a:r>
              <a:rPr lang="zh-CN" altLang="en-US" dirty="0"/>
              <a:t>每天</a:t>
            </a:r>
            <a:r>
              <a:rPr lang="en-US" altLang="zh-CN" dirty="0"/>
              <a:t>2</a:t>
            </a:r>
            <a:r>
              <a:rPr lang="zh-CN" altLang="en-US" dirty="0"/>
              <a:t>小时就够？</a:t>
            </a:r>
            <a:endParaRPr lang="en-US" altLang="zh-CN" dirty="0"/>
          </a:p>
          <a:p>
            <a:pPr lvl="1"/>
            <a:r>
              <a:rPr lang="zh-CN" altLang="en-US" dirty="0"/>
              <a:t>选择题至关重要，刷一遍是不够的</a:t>
            </a:r>
            <a:endParaRPr lang="en-US" altLang="zh-CN" dirty="0"/>
          </a:p>
          <a:p>
            <a:pPr lvl="1"/>
            <a:r>
              <a:rPr lang="zh-CN" altLang="en-US" dirty="0"/>
              <a:t>也许不应该太依赖风中劲草</a:t>
            </a:r>
            <a:endParaRPr lang="en-US" altLang="zh-CN" dirty="0"/>
          </a:p>
          <a:p>
            <a:r>
              <a:rPr lang="zh-CN" altLang="en-US" dirty="0"/>
              <a:t>后期（</a:t>
            </a:r>
            <a:r>
              <a:rPr lang="en-US" altLang="zh-CN" dirty="0"/>
              <a:t>11</a:t>
            </a:r>
            <a:r>
              <a:rPr lang="zh-CN" altLang="en-US" dirty="0"/>
              <a:t>月下旬，徐涛</a:t>
            </a:r>
            <a:r>
              <a:rPr lang="en-US" altLang="zh-CN" dirty="0"/>
              <a:t>20</a:t>
            </a:r>
            <a:r>
              <a:rPr lang="zh-CN" altLang="en-US" dirty="0"/>
              <a:t>题出版）背诵大题</a:t>
            </a:r>
            <a:endParaRPr lang="en-US" altLang="zh-CN" dirty="0"/>
          </a:p>
          <a:p>
            <a:pPr lvl="1"/>
            <a:r>
              <a:rPr lang="zh-CN" altLang="en-US" dirty="0"/>
              <a:t>听一下徐涛对大题的解答方法，特别是马原</a:t>
            </a:r>
            <a:endParaRPr lang="en-US" altLang="zh-CN" dirty="0"/>
          </a:p>
          <a:p>
            <a:pPr lvl="1"/>
            <a:r>
              <a:rPr lang="zh-CN" altLang="en-US" dirty="0"/>
              <a:t>勾一下徐涛</a:t>
            </a:r>
            <a:r>
              <a:rPr lang="en-US" altLang="zh-CN" dirty="0"/>
              <a:t>20</a:t>
            </a:r>
            <a:r>
              <a:rPr lang="zh-CN" altLang="en-US" dirty="0"/>
              <a:t>题的重点，有的放矢</a:t>
            </a:r>
            <a:endParaRPr lang="en-US" altLang="zh-CN" dirty="0"/>
          </a:p>
          <a:p>
            <a:pPr lvl="1"/>
            <a:r>
              <a:rPr lang="zh-CN" altLang="en-US" dirty="0"/>
              <a:t>大题很可能放水，但突击仍有意义</a:t>
            </a:r>
          </a:p>
          <a:p>
            <a:r>
              <a:rPr lang="zh-CN" altLang="en-US" dirty="0"/>
              <a:t>注意：毛中特大改 </a:t>
            </a:r>
            <a:r>
              <a:rPr lang="en-US" altLang="zh-CN" dirty="0"/>
              <a:t>-&gt; </a:t>
            </a:r>
            <a:r>
              <a:rPr lang="zh-CN" altLang="en-US" dirty="0"/>
              <a:t>用新教材，看新视频</a:t>
            </a:r>
            <a:endParaRPr lang="en-US" altLang="zh-CN" dirty="0"/>
          </a:p>
        </p:txBody>
      </p:sp>
    </p:spTree>
    <p:extLst>
      <p:ext uri="{BB962C8B-B14F-4D97-AF65-F5344CB8AC3E}">
        <p14:creationId xmlns:p14="http://schemas.microsoft.com/office/powerpoint/2010/main" val="367728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3FBA8-0524-40AE-A682-1B9626DEE927}"/>
              </a:ext>
            </a:extLst>
          </p:cNvPr>
          <p:cNvSpPr>
            <a:spLocks noGrp="1"/>
          </p:cNvSpPr>
          <p:nvPr>
            <p:ph type="title"/>
          </p:nvPr>
        </p:nvSpPr>
        <p:spPr/>
        <p:txBody>
          <a:bodyPr/>
          <a:lstStyle/>
          <a:p>
            <a:r>
              <a:rPr lang="zh-CN" altLang="en-US" dirty="0"/>
              <a:t>政治</a:t>
            </a:r>
          </a:p>
        </p:txBody>
      </p:sp>
      <p:sp>
        <p:nvSpPr>
          <p:cNvPr id="3" name="内容占位符 2">
            <a:extLst>
              <a:ext uri="{FF2B5EF4-FFF2-40B4-BE49-F238E27FC236}">
                <a16:creationId xmlns:a16="http://schemas.microsoft.com/office/drawing/2014/main" id="{CF3E673A-F5EE-47D5-9DB7-A91077C10184}"/>
              </a:ext>
            </a:extLst>
          </p:cNvPr>
          <p:cNvSpPr>
            <a:spLocks noGrp="1"/>
          </p:cNvSpPr>
          <p:nvPr>
            <p:ph idx="1"/>
          </p:nvPr>
        </p:nvSpPr>
        <p:spPr/>
        <p:txBody>
          <a:bodyPr/>
          <a:lstStyle/>
          <a:p>
            <a:r>
              <a:rPr lang="zh-CN" altLang="en-US" dirty="0"/>
              <a:t>复习顺序：马原、毛概、毛中特、思修、当代</a:t>
            </a:r>
            <a:endParaRPr lang="en-US" altLang="zh-CN" dirty="0"/>
          </a:p>
          <a:p>
            <a:r>
              <a:rPr lang="zh-CN" altLang="en-US" dirty="0"/>
              <a:t>难度：</a:t>
            </a:r>
            <a:endParaRPr lang="en-US" altLang="zh-CN" dirty="0"/>
          </a:p>
          <a:p>
            <a:pPr lvl="1"/>
            <a:r>
              <a:rPr lang="zh-CN" altLang="en-US" dirty="0"/>
              <a:t>马原最难、思修最简单（并不）</a:t>
            </a:r>
            <a:endParaRPr lang="en-US" altLang="zh-CN" dirty="0"/>
          </a:p>
          <a:p>
            <a:r>
              <a:rPr lang="zh-CN" altLang="en-US" dirty="0"/>
              <a:t>模拟卷：肖</a:t>
            </a:r>
            <a:r>
              <a:rPr lang="en-US" altLang="zh-CN" dirty="0"/>
              <a:t>8</a:t>
            </a:r>
            <a:r>
              <a:rPr lang="zh-CN" altLang="en-US" dirty="0"/>
              <a:t>、肖</a:t>
            </a:r>
            <a:r>
              <a:rPr lang="en-US" altLang="zh-CN" dirty="0"/>
              <a:t>4</a:t>
            </a:r>
            <a:r>
              <a:rPr lang="zh-CN" altLang="en-US" dirty="0"/>
              <a:t>很有价值，背肖</a:t>
            </a:r>
            <a:r>
              <a:rPr lang="en-US" altLang="zh-CN" dirty="0"/>
              <a:t>4</a:t>
            </a:r>
            <a:r>
              <a:rPr lang="zh-CN" altLang="en-US" dirty="0"/>
              <a:t>大题或徐涛</a:t>
            </a:r>
            <a:r>
              <a:rPr lang="en-US" altLang="zh-CN" dirty="0"/>
              <a:t>20</a:t>
            </a:r>
            <a:r>
              <a:rPr lang="zh-CN" altLang="en-US" dirty="0"/>
              <a:t>题均可</a:t>
            </a:r>
            <a:endParaRPr lang="en-US" altLang="zh-CN" dirty="0"/>
          </a:p>
          <a:p>
            <a:r>
              <a:rPr lang="zh-CN" altLang="en-US" dirty="0"/>
              <a:t>注意：</a:t>
            </a:r>
            <a:endParaRPr lang="en-US" altLang="zh-CN" dirty="0"/>
          </a:p>
          <a:p>
            <a:pPr lvl="1"/>
            <a:r>
              <a:rPr lang="zh-CN" altLang="en-US" dirty="0"/>
              <a:t>纯粹的背诵是没有意义的，要求在理解的基础上背诵</a:t>
            </a:r>
            <a:endParaRPr lang="en-US" altLang="zh-CN" dirty="0"/>
          </a:p>
          <a:p>
            <a:pPr lvl="1"/>
            <a:r>
              <a:rPr lang="zh-CN" altLang="en-US" dirty="0"/>
              <a:t>政治紧扣时事热点和历史事件，注意习近平讲话</a:t>
            </a:r>
            <a:endParaRPr lang="en-US" altLang="zh-CN" dirty="0"/>
          </a:p>
        </p:txBody>
      </p:sp>
    </p:spTree>
    <p:extLst>
      <p:ext uri="{BB962C8B-B14F-4D97-AF65-F5344CB8AC3E}">
        <p14:creationId xmlns:p14="http://schemas.microsoft.com/office/powerpoint/2010/main" val="307995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D4E56-C816-4B44-8919-5223F70A6E09}"/>
              </a:ext>
            </a:extLst>
          </p:cNvPr>
          <p:cNvSpPr>
            <a:spLocks noGrp="1"/>
          </p:cNvSpPr>
          <p:nvPr>
            <p:ph type="title"/>
          </p:nvPr>
        </p:nvSpPr>
        <p:spPr/>
        <p:txBody>
          <a:bodyPr/>
          <a:lstStyle/>
          <a:p>
            <a:r>
              <a:rPr lang="zh-CN" altLang="en-US" dirty="0"/>
              <a:t>数学</a:t>
            </a:r>
          </a:p>
        </p:txBody>
      </p:sp>
      <p:sp>
        <p:nvSpPr>
          <p:cNvPr id="3" name="内容占位符 2">
            <a:extLst>
              <a:ext uri="{FF2B5EF4-FFF2-40B4-BE49-F238E27FC236}">
                <a16:creationId xmlns:a16="http://schemas.microsoft.com/office/drawing/2014/main" id="{6A584E17-9468-4DD1-979F-06135F8D30B9}"/>
              </a:ext>
            </a:extLst>
          </p:cNvPr>
          <p:cNvSpPr>
            <a:spLocks noGrp="1"/>
          </p:cNvSpPr>
          <p:nvPr>
            <p:ph idx="1"/>
          </p:nvPr>
        </p:nvSpPr>
        <p:spPr/>
        <p:txBody>
          <a:bodyPr/>
          <a:lstStyle/>
          <a:p>
            <a:r>
              <a:rPr lang="zh-CN" altLang="en-US" dirty="0"/>
              <a:t>辅导书：</a:t>
            </a:r>
            <a:endParaRPr lang="en-US" altLang="zh-CN" dirty="0"/>
          </a:p>
          <a:p>
            <a:pPr lvl="1"/>
            <a:r>
              <a:rPr lang="en-US" altLang="zh-CN" dirty="0"/>
              <a:t>《</a:t>
            </a:r>
            <a:r>
              <a:rPr lang="zh-CN" altLang="en-US" dirty="0"/>
              <a:t>高数十八讲</a:t>
            </a:r>
            <a:r>
              <a:rPr lang="en-US" altLang="zh-CN" dirty="0"/>
              <a:t>》</a:t>
            </a:r>
            <a:r>
              <a:rPr lang="zh-CN" altLang="en-US" dirty="0"/>
              <a:t>、</a:t>
            </a:r>
            <a:r>
              <a:rPr lang="en-US" altLang="zh-CN" dirty="0"/>
              <a:t>《</a:t>
            </a:r>
            <a:r>
              <a:rPr lang="zh-CN" altLang="en-US" dirty="0"/>
              <a:t>线性代数辅导讲义</a:t>
            </a:r>
            <a:r>
              <a:rPr lang="en-US" altLang="zh-CN" dirty="0"/>
              <a:t>》</a:t>
            </a:r>
            <a:r>
              <a:rPr lang="zh-CN" altLang="en-US" dirty="0"/>
              <a:t>、</a:t>
            </a:r>
            <a:r>
              <a:rPr lang="en-US" altLang="zh-CN" dirty="0"/>
              <a:t>《</a:t>
            </a:r>
            <a:r>
              <a:rPr lang="zh-CN" altLang="en-US" dirty="0"/>
              <a:t>概率论九讲</a:t>
            </a:r>
            <a:r>
              <a:rPr lang="en-US" altLang="zh-CN" dirty="0"/>
              <a:t>》</a:t>
            </a:r>
          </a:p>
          <a:p>
            <a:pPr lvl="1"/>
            <a:r>
              <a:rPr lang="zh-CN" altLang="en-US" dirty="0"/>
              <a:t>或</a:t>
            </a:r>
            <a:r>
              <a:rPr lang="en-US" altLang="zh-CN" dirty="0"/>
              <a:t>《</a:t>
            </a:r>
            <a:r>
              <a:rPr lang="zh-CN" altLang="en-US" dirty="0"/>
              <a:t>考研数学复习全书</a:t>
            </a:r>
            <a:r>
              <a:rPr lang="en-US" altLang="zh-CN" dirty="0"/>
              <a:t>》</a:t>
            </a:r>
            <a:r>
              <a:rPr lang="zh-CN" altLang="en-US" dirty="0"/>
              <a:t>替换以上三本</a:t>
            </a:r>
            <a:endParaRPr lang="en-US" altLang="zh-CN" dirty="0"/>
          </a:p>
          <a:p>
            <a:r>
              <a:rPr lang="zh-CN" altLang="en-US" dirty="0"/>
              <a:t>习题集：</a:t>
            </a:r>
            <a:r>
              <a:rPr lang="en-US" altLang="zh-CN" dirty="0"/>
              <a:t>《</a:t>
            </a:r>
            <a:r>
              <a:rPr lang="zh-CN" altLang="en-US" dirty="0"/>
              <a:t>题源探析经典</a:t>
            </a:r>
            <a:r>
              <a:rPr lang="en-US" altLang="zh-CN" dirty="0"/>
              <a:t>1000</a:t>
            </a:r>
            <a:r>
              <a:rPr lang="zh-CN" altLang="en-US" dirty="0"/>
              <a:t>题</a:t>
            </a:r>
            <a:r>
              <a:rPr lang="en-US" altLang="zh-CN" dirty="0"/>
              <a:t>》</a:t>
            </a:r>
            <a:r>
              <a:rPr lang="zh-CN" altLang="en-US" dirty="0"/>
              <a:t>或</a:t>
            </a:r>
            <a:r>
              <a:rPr lang="en-US" altLang="zh-CN" dirty="0"/>
              <a:t>《</a:t>
            </a:r>
            <a:r>
              <a:rPr lang="zh-CN" altLang="en-US" dirty="0"/>
              <a:t>数学基础过关</a:t>
            </a:r>
            <a:r>
              <a:rPr lang="en-US" altLang="zh-CN" dirty="0"/>
              <a:t>660</a:t>
            </a:r>
            <a:r>
              <a:rPr lang="zh-CN" altLang="en-US" dirty="0"/>
              <a:t>题</a:t>
            </a:r>
            <a:r>
              <a:rPr lang="en-US" altLang="zh-CN" dirty="0"/>
              <a:t>》</a:t>
            </a:r>
          </a:p>
          <a:p>
            <a:r>
              <a:rPr lang="zh-CN" altLang="en-US" dirty="0"/>
              <a:t>真题：</a:t>
            </a:r>
            <a:r>
              <a:rPr lang="en-US" altLang="zh-CN" dirty="0"/>
              <a:t>《</a:t>
            </a:r>
            <a:r>
              <a:rPr lang="zh-CN" altLang="en-US" dirty="0"/>
              <a:t>真题大全解</a:t>
            </a:r>
            <a:r>
              <a:rPr lang="en-US" altLang="zh-CN" dirty="0"/>
              <a:t>》</a:t>
            </a:r>
          </a:p>
          <a:p>
            <a:r>
              <a:rPr lang="zh-CN" altLang="en-US" dirty="0"/>
              <a:t>模拟卷：</a:t>
            </a:r>
            <a:r>
              <a:rPr lang="en-US" altLang="zh-CN" dirty="0"/>
              <a:t>《</a:t>
            </a:r>
            <a:r>
              <a:rPr lang="zh-CN" altLang="en-US" dirty="0"/>
              <a:t>张宇</a:t>
            </a:r>
            <a:r>
              <a:rPr lang="en-US" altLang="zh-CN" dirty="0"/>
              <a:t>8</a:t>
            </a:r>
            <a:r>
              <a:rPr lang="zh-CN" altLang="en-US" dirty="0"/>
              <a:t>套卷</a:t>
            </a:r>
            <a:r>
              <a:rPr lang="en-US" altLang="zh-CN" dirty="0"/>
              <a:t>》</a:t>
            </a:r>
            <a:r>
              <a:rPr lang="zh-CN" altLang="en-US" dirty="0"/>
              <a:t>、</a:t>
            </a:r>
            <a:r>
              <a:rPr lang="en-US" altLang="zh-CN" dirty="0"/>
              <a:t>《</a:t>
            </a:r>
            <a:r>
              <a:rPr lang="zh-CN" altLang="en-US" dirty="0"/>
              <a:t>张宇</a:t>
            </a:r>
            <a:r>
              <a:rPr lang="en-US" altLang="zh-CN" dirty="0"/>
              <a:t>4</a:t>
            </a:r>
            <a:r>
              <a:rPr lang="zh-CN" altLang="en-US" dirty="0"/>
              <a:t>套卷</a:t>
            </a:r>
            <a:r>
              <a:rPr lang="en-US" altLang="zh-CN" dirty="0"/>
              <a:t>》</a:t>
            </a:r>
          </a:p>
        </p:txBody>
      </p:sp>
      <p:pic>
        <p:nvPicPr>
          <p:cNvPr id="4" name="图片 3">
            <a:extLst>
              <a:ext uri="{FF2B5EF4-FFF2-40B4-BE49-F238E27FC236}">
                <a16:creationId xmlns:a16="http://schemas.microsoft.com/office/drawing/2014/main" id="{B160B024-5052-4A75-8776-6C43754E56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2284" y="263061"/>
            <a:ext cx="1690688" cy="1690688"/>
          </a:xfrm>
          <a:prstGeom prst="rect">
            <a:avLst/>
          </a:prstGeom>
        </p:spPr>
      </p:pic>
      <p:pic>
        <p:nvPicPr>
          <p:cNvPr id="5" name="图片 4">
            <a:extLst>
              <a:ext uri="{FF2B5EF4-FFF2-40B4-BE49-F238E27FC236}">
                <a16:creationId xmlns:a16="http://schemas.microsoft.com/office/drawing/2014/main" id="{BB66C245-0C9F-4530-817F-0FBB99C6C3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3176" y="263061"/>
            <a:ext cx="1623220" cy="1623220"/>
          </a:xfrm>
          <a:prstGeom prst="rect">
            <a:avLst/>
          </a:prstGeom>
        </p:spPr>
      </p:pic>
      <p:pic>
        <p:nvPicPr>
          <p:cNvPr id="6" name="图片 5">
            <a:extLst>
              <a:ext uri="{FF2B5EF4-FFF2-40B4-BE49-F238E27FC236}">
                <a16:creationId xmlns:a16="http://schemas.microsoft.com/office/drawing/2014/main" id="{72EC8708-C2FB-481D-BCEA-4375216440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649" y="4638709"/>
            <a:ext cx="1941871" cy="1941871"/>
          </a:xfrm>
          <a:prstGeom prst="rect">
            <a:avLst/>
          </a:prstGeom>
        </p:spPr>
      </p:pic>
      <p:pic>
        <p:nvPicPr>
          <p:cNvPr id="7" name="图片 6">
            <a:extLst>
              <a:ext uri="{FF2B5EF4-FFF2-40B4-BE49-F238E27FC236}">
                <a16:creationId xmlns:a16="http://schemas.microsoft.com/office/drawing/2014/main" id="{0415BC87-467F-4F70-AAF8-85616A1DC3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5604" y="4798035"/>
            <a:ext cx="1700034" cy="1700034"/>
          </a:xfrm>
          <a:prstGeom prst="rect">
            <a:avLst/>
          </a:prstGeom>
        </p:spPr>
      </p:pic>
      <p:pic>
        <p:nvPicPr>
          <p:cNvPr id="8" name="图片 7">
            <a:extLst>
              <a:ext uri="{FF2B5EF4-FFF2-40B4-BE49-F238E27FC236}">
                <a16:creationId xmlns:a16="http://schemas.microsoft.com/office/drawing/2014/main" id="{A95CF96E-5CF6-4EF9-BF94-7D21894CF51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80964" y="4798035"/>
            <a:ext cx="1623220" cy="1623220"/>
          </a:xfrm>
          <a:prstGeom prst="rect">
            <a:avLst/>
          </a:prstGeom>
        </p:spPr>
      </p:pic>
      <p:pic>
        <p:nvPicPr>
          <p:cNvPr id="1026" name="Picture 2" descr="【预售】2019考研数学 张宇考研数学真题大全解（数一）宇哥考研数学一 历年真题 数一 时代云图 可搭朱伟恋恋有词张宇36讲">
            <a:extLst>
              <a:ext uri="{FF2B5EF4-FFF2-40B4-BE49-F238E27FC236}">
                <a16:creationId xmlns:a16="http://schemas.microsoft.com/office/drawing/2014/main" id="{3ECEF28F-CEEA-4C81-BC64-9C15B6E8D4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4408" y="4836442"/>
            <a:ext cx="1623220" cy="162322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4A9C8E97-B10F-4875-8D6E-4262CD46ABA5}"/>
              </a:ext>
            </a:extLst>
          </p:cNvPr>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07852" y="4798035"/>
            <a:ext cx="1623220" cy="1623220"/>
          </a:xfrm>
          <a:prstGeom prst="rect">
            <a:avLst/>
          </a:prstGeom>
        </p:spPr>
      </p:pic>
    </p:spTree>
    <p:extLst>
      <p:ext uri="{BB962C8B-B14F-4D97-AF65-F5344CB8AC3E}">
        <p14:creationId xmlns:p14="http://schemas.microsoft.com/office/powerpoint/2010/main" val="409934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4C04B-D157-4ABF-81D4-97872E86F93F}"/>
              </a:ext>
            </a:extLst>
          </p:cNvPr>
          <p:cNvSpPr>
            <a:spLocks noGrp="1"/>
          </p:cNvSpPr>
          <p:nvPr>
            <p:ph type="title"/>
          </p:nvPr>
        </p:nvSpPr>
        <p:spPr/>
        <p:txBody>
          <a:bodyPr/>
          <a:lstStyle/>
          <a:p>
            <a:r>
              <a:rPr lang="zh-CN" altLang="en-US" dirty="0"/>
              <a:t>数学</a:t>
            </a:r>
          </a:p>
        </p:txBody>
      </p:sp>
      <p:sp>
        <p:nvSpPr>
          <p:cNvPr id="3" name="内容占位符 2">
            <a:extLst>
              <a:ext uri="{FF2B5EF4-FFF2-40B4-BE49-F238E27FC236}">
                <a16:creationId xmlns:a16="http://schemas.microsoft.com/office/drawing/2014/main" id="{62B36C66-0942-4696-A0A6-C621EEECFD85}"/>
              </a:ext>
            </a:extLst>
          </p:cNvPr>
          <p:cNvSpPr>
            <a:spLocks noGrp="1"/>
          </p:cNvSpPr>
          <p:nvPr>
            <p:ph idx="1"/>
          </p:nvPr>
        </p:nvSpPr>
        <p:spPr/>
        <p:txBody>
          <a:bodyPr>
            <a:normAutofit fontScale="92500" lnSpcReduction="10000"/>
          </a:bodyPr>
          <a:lstStyle/>
          <a:p>
            <a:r>
              <a:rPr lang="zh-CN" altLang="en-US" dirty="0"/>
              <a:t>今年简单、复习大头、熟能生巧、不畏难</a:t>
            </a:r>
            <a:endParaRPr lang="en-US" altLang="zh-CN" dirty="0"/>
          </a:p>
          <a:p>
            <a:r>
              <a:rPr lang="zh-CN" altLang="en-US" dirty="0"/>
              <a:t>视频：</a:t>
            </a:r>
            <a:endParaRPr lang="en-US" altLang="zh-CN" dirty="0"/>
          </a:p>
          <a:p>
            <a:pPr lvl="1"/>
            <a:r>
              <a:rPr lang="zh-CN" altLang="en-US" dirty="0"/>
              <a:t>张宇高数、概率论基础班、强化班</a:t>
            </a:r>
            <a:endParaRPr lang="en-US" altLang="zh-CN" dirty="0"/>
          </a:p>
          <a:p>
            <a:pPr lvl="1"/>
            <a:r>
              <a:rPr lang="zh-CN" altLang="en-US" dirty="0"/>
              <a:t>李永乐线代基础班、强化班</a:t>
            </a:r>
            <a:endParaRPr lang="en-US" altLang="zh-CN" dirty="0"/>
          </a:p>
          <a:p>
            <a:pPr lvl="1"/>
            <a:r>
              <a:rPr lang="zh-CN" altLang="en-US" dirty="0"/>
              <a:t>汤家凤中值定理、无穷级数基础班强化班</a:t>
            </a:r>
            <a:endParaRPr lang="en-US" altLang="zh-CN" dirty="0"/>
          </a:p>
          <a:p>
            <a:r>
              <a:rPr lang="zh-CN" altLang="en-US" dirty="0"/>
              <a:t>★笔记：整理笔记是考研从始至终必须做的一件事</a:t>
            </a:r>
            <a:endParaRPr lang="en-US" altLang="zh-CN" dirty="0"/>
          </a:p>
          <a:p>
            <a:r>
              <a:rPr lang="zh-CN" altLang="en-US" dirty="0"/>
              <a:t>辅导书：细致认真地刷三遍</a:t>
            </a:r>
            <a:endParaRPr lang="en-US" altLang="zh-CN" dirty="0"/>
          </a:p>
          <a:p>
            <a:r>
              <a:rPr lang="zh-CN" altLang="en-US" dirty="0"/>
              <a:t>习题集：有选择地做至少两遍</a:t>
            </a:r>
            <a:endParaRPr lang="en-US" altLang="zh-CN" dirty="0"/>
          </a:p>
          <a:p>
            <a:r>
              <a:rPr lang="zh-CN" altLang="en-US" dirty="0"/>
              <a:t>真题：至少刷两遍，第一遍按套卷，第二遍按类别</a:t>
            </a:r>
            <a:endParaRPr lang="en-US" altLang="zh-CN" dirty="0"/>
          </a:p>
          <a:p>
            <a:r>
              <a:rPr lang="zh-CN" altLang="en-US" dirty="0"/>
              <a:t>模拟卷：防止手生，不要眼高手低</a:t>
            </a:r>
          </a:p>
        </p:txBody>
      </p:sp>
    </p:spTree>
    <p:extLst>
      <p:ext uri="{BB962C8B-B14F-4D97-AF65-F5344CB8AC3E}">
        <p14:creationId xmlns:p14="http://schemas.microsoft.com/office/powerpoint/2010/main" val="40471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90CB9-E830-4897-ACBB-B57512132863}"/>
              </a:ext>
            </a:extLst>
          </p:cNvPr>
          <p:cNvSpPr>
            <a:spLocks noGrp="1"/>
          </p:cNvSpPr>
          <p:nvPr>
            <p:ph type="title"/>
          </p:nvPr>
        </p:nvSpPr>
        <p:spPr/>
        <p:txBody>
          <a:bodyPr/>
          <a:lstStyle/>
          <a:p>
            <a:r>
              <a:rPr lang="zh-CN" altLang="en-US" dirty="0"/>
              <a:t>数学</a:t>
            </a:r>
          </a:p>
        </p:txBody>
      </p:sp>
      <p:sp>
        <p:nvSpPr>
          <p:cNvPr id="3" name="内容占位符 2">
            <a:extLst>
              <a:ext uri="{FF2B5EF4-FFF2-40B4-BE49-F238E27FC236}">
                <a16:creationId xmlns:a16="http://schemas.microsoft.com/office/drawing/2014/main" id="{CE5BAA5A-5727-42A2-B819-C872A1BE253B}"/>
              </a:ext>
            </a:extLst>
          </p:cNvPr>
          <p:cNvSpPr>
            <a:spLocks noGrp="1"/>
          </p:cNvSpPr>
          <p:nvPr>
            <p:ph idx="1"/>
          </p:nvPr>
        </p:nvSpPr>
        <p:spPr/>
        <p:txBody>
          <a:bodyPr>
            <a:normAutofit/>
          </a:bodyPr>
          <a:lstStyle/>
          <a:p>
            <a:r>
              <a:rPr lang="zh-CN" altLang="en-US" dirty="0"/>
              <a:t>复习时间规划（每天</a:t>
            </a:r>
            <a:r>
              <a:rPr lang="en-US" altLang="zh-CN" dirty="0"/>
              <a:t>4-5</a:t>
            </a:r>
            <a:r>
              <a:rPr lang="zh-CN" altLang="en-US" dirty="0"/>
              <a:t>小时，前期可适当延长）</a:t>
            </a:r>
            <a:endParaRPr lang="en-US" altLang="zh-CN" dirty="0"/>
          </a:p>
          <a:p>
            <a:pPr lvl="1"/>
            <a:r>
              <a:rPr lang="en-US" altLang="zh-CN" dirty="0"/>
              <a:t>5</a:t>
            </a:r>
            <a:r>
              <a:rPr lang="zh-CN" altLang="en-US" dirty="0"/>
              <a:t>月初</a:t>
            </a:r>
            <a:r>
              <a:rPr lang="en-US" altLang="zh-CN" dirty="0"/>
              <a:t>-6</a:t>
            </a:r>
            <a:r>
              <a:rPr lang="zh-CN" altLang="en-US" dirty="0"/>
              <a:t>月底：数学一轮（教材），要求会做例题，有大致了解</a:t>
            </a:r>
            <a:endParaRPr lang="en-US" altLang="zh-CN" dirty="0"/>
          </a:p>
          <a:p>
            <a:pPr lvl="1"/>
            <a:r>
              <a:rPr lang="en-US" altLang="zh-CN" dirty="0"/>
              <a:t>7</a:t>
            </a:r>
            <a:r>
              <a:rPr lang="zh-CN" altLang="en-US" dirty="0"/>
              <a:t>月初</a:t>
            </a:r>
            <a:r>
              <a:rPr lang="en-US" altLang="zh-CN" dirty="0"/>
              <a:t>-8</a:t>
            </a:r>
            <a:r>
              <a:rPr lang="zh-CN" altLang="en-US" dirty="0"/>
              <a:t>月底：数学二轮（教材、部分习题），要求熟练中低档题</a:t>
            </a:r>
            <a:endParaRPr lang="en-US" altLang="zh-CN" dirty="0"/>
          </a:p>
          <a:p>
            <a:pPr lvl="1"/>
            <a:r>
              <a:rPr lang="en-US" altLang="zh-CN" dirty="0"/>
              <a:t>9</a:t>
            </a:r>
            <a:r>
              <a:rPr lang="zh-CN" altLang="en-US" dirty="0"/>
              <a:t>月初</a:t>
            </a:r>
            <a:r>
              <a:rPr lang="en-US" altLang="zh-CN" dirty="0"/>
              <a:t>-10</a:t>
            </a:r>
            <a:r>
              <a:rPr lang="zh-CN" altLang="en-US" dirty="0"/>
              <a:t>月底：数学三轮（教材、习题集），要求精通中低档题</a:t>
            </a:r>
            <a:endParaRPr lang="en-US" altLang="zh-CN" dirty="0"/>
          </a:p>
          <a:p>
            <a:pPr lvl="2"/>
            <a:r>
              <a:rPr lang="en-US" altLang="zh-CN" dirty="0"/>
              <a:t>10</a:t>
            </a:r>
            <a:r>
              <a:rPr lang="zh-CN" altLang="en-US" dirty="0"/>
              <a:t>月</a:t>
            </a:r>
            <a:r>
              <a:rPr lang="en-US" altLang="zh-CN" dirty="0"/>
              <a:t>1</a:t>
            </a:r>
            <a:r>
              <a:rPr lang="zh-CN" altLang="en-US" dirty="0"/>
              <a:t>日</a:t>
            </a:r>
            <a:r>
              <a:rPr lang="en-US" altLang="zh-CN" dirty="0"/>
              <a:t>-11</a:t>
            </a:r>
            <a:r>
              <a:rPr lang="zh-CN" altLang="en-US" dirty="0"/>
              <a:t>月初：每天一张真题试卷掐表做</a:t>
            </a:r>
            <a:endParaRPr lang="en-US" altLang="zh-CN" dirty="0"/>
          </a:p>
          <a:p>
            <a:pPr lvl="1"/>
            <a:r>
              <a:rPr lang="en-US" altLang="zh-CN" dirty="0"/>
              <a:t>11</a:t>
            </a:r>
            <a:r>
              <a:rPr lang="zh-CN" altLang="en-US" dirty="0"/>
              <a:t>月初</a:t>
            </a:r>
            <a:r>
              <a:rPr lang="en-US" altLang="zh-CN" dirty="0"/>
              <a:t>-</a:t>
            </a:r>
            <a:r>
              <a:rPr lang="zh-CN" altLang="en-US" dirty="0"/>
              <a:t>考研前一天：模拟卷，笔记整理，错题巩固</a:t>
            </a:r>
            <a:endParaRPr lang="en-US" altLang="zh-CN" dirty="0"/>
          </a:p>
          <a:p>
            <a:pPr lvl="2"/>
            <a:r>
              <a:rPr lang="zh-CN" altLang="en-US" dirty="0"/>
              <a:t>模拟卷多的是，不要手生了，分数不必在意</a:t>
            </a:r>
            <a:endParaRPr lang="en-US" altLang="zh-CN" dirty="0"/>
          </a:p>
          <a:p>
            <a:r>
              <a:rPr lang="zh-CN" altLang="en-US" dirty="0"/>
              <a:t>计划</a:t>
            </a:r>
            <a:endParaRPr lang="en-US" altLang="zh-CN" dirty="0"/>
          </a:p>
          <a:p>
            <a:pPr lvl="1"/>
            <a:r>
              <a:rPr lang="zh-CN" altLang="en-US" dirty="0"/>
              <a:t>有自己的计划，即每日目标，每周目标，每月目标，每轮目标等</a:t>
            </a:r>
            <a:endParaRPr lang="en-US" altLang="zh-CN" dirty="0"/>
          </a:p>
          <a:p>
            <a:pPr lvl="1"/>
            <a:r>
              <a:rPr lang="zh-CN" altLang="en-US" dirty="0"/>
              <a:t>计划要记录到日历上，及时复盘调整复习计划和状态</a:t>
            </a:r>
            <a:endParaRPr lang="en-US" altLang="zh-CN" dirty="0"/>
          </a:p>
        </p:txBody>
      </p:sp>
    </p:spTree>
    <p:extLst>
      <p:ext uri="{BB962C8B-B14F-4D97-AF65-F5344CB8AC3E}">
        <p14:creationId xmlns:p14="http://schemas.microsoft.com/office/powerpoint/2010/main" val="91707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7ADAD-93E3-4C96-BA23-F9E54EB4BDF5}"/>
              </a:ext>
            </a:extLst>
          </p:cNvPr>
          <p:cNvSpPr>
            <a:spLocks noGrp="1"/>
          </p:cNvSpPr>
          <p:nvPr>
            <p:ph type="title"/>
          </p:nvPr>
        </p:nvSpPr>
        <p:spPr/>
        <p:txBody>
          <a:bodyPr/>
          <a:lstStyle/>
          <a:p>
            <a:r>
              <a:rPr lang="zh-CN" altLang="en-US" dirty="0"/>
              <a:t>英语</a:t>
            </a:r>
          </a:p>
        </p:txBody>
      </p:sp>
      <p:sp>
        <p:nvSpPr>
          <p:cNvPr id="3" name="内容占位符 2">
            <a:extLst>
              <a:ext uri="{FF2B5EF4-FFF2-40B4-BE49-F238E27FC236}">
                <a16:creationId xmlns:a16="http://schemas.microsoft.com/office/drawing/2014/main" id="{7E475CC6-20AE-45EB-8B46-B95AAB531E75}"/>
              </a:ext>
            </a:extLst>
          </p:cNvPr>
          <p:cNvSpPr>
            <a:spLocks noGrp="1"/>
          </p:cNvSpPr>
          <p:nvPr>
            <p:ph idx="1"/>
          </p:nvPr>
        </p:nvSpPr>
        <p:spPr/>
        <p:txBody>
          <a:bodyPr/>
          <a:lstStyle/>
          <a:p>
            <a:r>
              <a:rPr lang="zh-CN" altLang="en-US" dirty="0"/>
              <a:t>张剑黄皮书真题三件套</a:t>
            </a:r>
            <a:r>
              <a:rPr lang="en-US" altLang="zh-CN" dirty="0"/>
              <a:t>1997-2018</a:t>
            </a:r>
            <a:r>
              <a:rPr lang="zh-CN" altLang="en-US" dirty="0"/>
              <a:t>年</a:t>
            </a:r>
            <a:br>
              <a:rPr lang="en-US" altLang="zh-CN" dirty="0"/>
            </a:br>
            <a:r>
              <a:rPr lang="zh-CN" altLang="en-US" dirty="0"/>
              <a:t>（</a:t>
            </a:r>
            <a:r>
              <a:rPr lang="en-US" altLang="zh-CN" dirty="0"/>
              <a:t>1997-2004</a:t>
            </a:r>
            <a:r>
              <a:rPr lang="zh-CN" altLang="en-US" dirty="0"/>
              <a:t>、</a:t>
            </a:r>
            <a:r>
              <a:rPr lang="en-US" altLang="zh-CN" dirty="0"/>
              <a:t>2005-2014</a:t>
            </a:r>
            <a:r>
              <a:rPr lang="zh-CN" altLang="en-US" dirty="0"/>
              <a:t>、</a:t>
            </a:r>
            <a:r>
              <a:rPr lang="en-US" altLang="zh-CN" dirty="0"/>
              <a:t>2015-2018</a:t>
            </a:r>
            <a:r>
              <a:rPr lang="zh-CN" altLang="en-US" dirty="0"/>
              <a:t>）</a:t>
            </a:r>
            <a:endParaRPr lang="en-US" altLang="zh-CN" dirty="0"/>
          </a:p>
          <a:p>
            <a:r>
              <a:rPr lang="zh-CN" altLang="en-US" dirty="0"/>
              <a:t>作文书：考研英语高分写作</a:t>
            </a:r>
            <a:endParaRPr lang="en-US" altLang="zh-CN" dirty="0"/>
          </a:p>
          <a:p>
            <a:r>
              <a:rPr lang="zh-CN" altLang="en-US" dirty="0"/>
              <a:t>其他：阅读理解？单词书？有需要就随便买吧</a:t>
            </a:r>
          </a:p>
        </p:txBody>
      </p:sp>
      <p:pic>
        <p:nvPicPr>
          <p:cNvPr id="4" name="图片 3">
            <a:extLst>
              <a:ext uri="{FF2B5EF4-FFF2-40B4-BE49-F238E27FC236}">
                <a16:creationId xmlns:a16="http://schemas.microsoft.com/office/drawing/2014/main" id="{07E7180E-5837-4924-B67F-20DA3CF253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1080" y="3883102"/>
            <a:ext cx="2510810" cy="2510810"/>
          </a:xfrm>
          <a:prstGeom prst="rect">
            <a:avLst/>
          </a:prstGeom>
        </p:spPr>
      </p:pic>
      <p:pic>
        <p:nvPicPr>
          <p:cNvPr id="5" name="图片 4">
            <a:extLst>
              <a:ext uri="{FF2B5EF4-FFF2-40B4-BE49-F238E27FC236}">
                <a16:creationId xmlns:a16="http://schemas.microsoft.com/office/drawing/2014/main" id="{9A311F36-4288-4098-971B-AA4EE25D59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5723" y="3883102"/>
            <a:ext cx="2510810" cy="2510810"/>
          </a:xfrm>
          <a:prstGeom prst="rect">
            <a:avLst/>
          </a:prstGeom>
        </p:spPr>
      </p:pic>
      <p:pic>
        <p:nvPicPr>
          <p:cNvPr id="7" name="图片 6">
            <a:extLst>
              <a:ext uri="{FF2B5EF4-FFF2-40B4-BE49-F238E27FC236}">
                <a16:creationId xmlns:a16="http://schemas.microsoft.com/office/drawing/2014/main" id="{AA4A5B6E-0D00-498C-9D00-708B76E0F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0366" y="3883102"/>
            <a:ext cx="2510810" cy="2510810"/>
          </a:xfrm>
          <a:prstGeom prst="rect">
            <a:avLst/>
          </a:prstGeom>
        </p:spPr>
      </p:pic>
    </p:spTree>
    <p:extLst>
      <p:ext uri="{BB962C8B-B14F-4D97-AF65-F5344CB8AC3E}">
        <p14:creationId xmlns:p14="http://schemas.microsoft.com/office/powerpoint/2010/main" val="260036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C883A-2A7B-4376-94BD-42541AEF0178}"/>
              </a:ext>
            </a:extLst>
          </p:cNvPr>
          <p:cNvSpPr>
            <a:spLocks noGrp="1"/>
          </p:cNvSpPr>
          <p:nvPr>
            <p:ph type="title"/>
          </p:nvPr>
        </p:nvSpPr>
        <p:spPr/>
        <p:txBody>
          <a:bodyPr/>
          <a:lstStyle/>
          <a:p>
            <a:r>
              <a:rPr lang="zh-CN" altLang="en-US" dirty="0"/>
              <a:t>英语</a:t>
            </a:r>
          </a:p>
        </p:txBody>
      </p:sp>
      <p:sp>
        <p:nvSpPr>
          <p:cNvPr id="3" name="内容占位符 2">
            <a:extLst>
              <a:ext uri="{FF2B5EF4-FFF2-40B4-BE49-F238E27FC236}">
                <a16:creationId xmlns:a16="http://schemas.microsoft.com/office/drawing/2014/main" id="{C1A82656-A1DB-474D-80F4-61D7A363C899}"/>
              </a:ext>
            </a:extLst>
          </p:cNvPr>
          <p:cNvSpPr>
            <a:spLocks noGrp="1"/>
          </p:cNvSpPr>
          <p:nvPr>
            <p:ph idx="1"/>
          </p:nvPr>
        </p:nvSpPr>
        <p:spPr/>
        <p:txBody>
          <a:bodyPr>
            <a:normAutofit/>
          </a:bodyPr>
          <a:lstStyle/>
          <a:p>
            <a:r>
              <a:rPr lang="zh-CN" altLang="en-US" dirty="0"/>
              <a:t>四六级</a:t>
            </a:r>
            <a:endParaRPr lang="en-US" altLang="zh-CN" dirty="0"/>
          </a:p>
          <a:p>
            <a:pPr lvl="1"/>
            <a:r>
              <a:rPr lang="zh-CN" altLang="en-US" dirty="0"/>
              <a:t>比想象中更重要，先考个六级摸摸底</a:t>
            </a:r>
            <a:endParaRPr lang="en-US" altLang="zh-CN" dirty="0"/>
          </a:p>
          <a:p>
            <a:pPr lvl="1"/>
            <a:r>
              <a:rPr lang="zh-CN" altLang="en-US" dirty="0"/>
              <a:t>没有较高的分数也不要紧，不要成为心理负担</a:t>
            </a:r>
            <a:endParaRPr lang="en-US" altLang="zh-CN" dirty="0"/>
          </a:p>
          <a:p>
            <a:r>
              <a:rPr lang="zh-CN" altLang="en-US" dirty="0"/>
              <a:t>背单词</a:t>
            </a:r>
            <a:endParaRPr lang="en-US" altLang="zh-CN" dirty="0"/>
          </a:p>
          <a:p>
            <a:pPr lvl="1"/>
            <a:r>
              <a:rPr lang="zh-CN" altLang="en-US" dirty="0"/>
              <a:t>时间：从今天开始，到考研前一天，每天都要背单词，短时多重复</a:t>
            </a:r>
            <a:endParaRPr lang="en-US" altLang="zh-CN" dirty="0"/>
          </a:p>
          <a:p>
            <a:pPr lvl="1"/>
            <a:r>
              <a:rPr lang="zh-CN" altLang="en-US" dirty="0"/>
              <a:t>方法：</a:t>
            </a:r>
            <a:r>
              <a:rPr lang="en-US" altLang="zh-CN" dirty="0"/>
              <a:t>App</a:t>
            </a:r>
            <a:r>
              <a:rPr lang="zh-CN" altLang="en-US" dirty="0"/>
              <a:t>（扇贝、知米、墨墨） </a:t>
            </a:r>
            <a:r>
              <a:rPr lang="en-US" altLang="zh-CN" dirty="0"/>
              <a:t>or </a:t>
            </a:r>
            <a:r>
              <a:rPr lang="zh-CN" altLang="en-US" dirty="0"/>
              <a:t>书（红宝书、恋练有词）</a:t>
            </a:r>
            <a:endParaRPr lang="en-US" altLang="zh-CN" dirty="0"/>
          </a:p>
          <a:p>
            <a:r>
              <a:rPr lang="zh-CN" altLang="en-US" dirty="0"/>
              <a:t>做阅读</a:t>
            </a:r>
            <a:endParaRPr lang="en-US" altLang="zh-CN" dirty="0"/>
          </a:p>
          <a:p>
            <a:pPr lvl="1"/>
            <a:r>
              <a:rPr lang="zh-CN" altLang="en-US" dirty="0"/>
              <a:t>考研阅读理解分高难拿</a:t>
            </a:r>
            <a:r>
              <a:rPr lang="en-US" altLang="zh-CN" dirty="0"/>
              <a:t>-&gt;</a:t>
            </a:r>
            <a:r>
              <a:rPr lang="zh-CN" altLang="en-US" dirty="0"/>
              <a:t>训练阅读理解真题</a:t>
            </a:r>
            <a:endParaRPr lang="en-US" altLang="zh-CN" dirty="0"/>
          </a:p>
          <a:p>
            <a:pPr lvl="1"/>
            <a:r>
              <a:rPr lang="zh-CN" altLang="en-US" dirty="0"/>
              <a:t>方法：按需采用全文翻译、背诵</a:t>
            </a:r>
            <a:r>
              <a:rPr lang="zh-CN" altLang="en-US"/>
              <a:t>真题，多读同源文章</a:t>
            </a:r>
            <a:endParaRPr lang="en-US" altLang="zh-CN" dirty="0"/>
          </a:p>
          <a:p>
            <a:pPr lvl="1"/>
            <a:r>
              <a:rPr lang="zh-CN" altLang="en-US" dirty="0"/>
              <a:t>时间：</a:t>
            </a:r>
            <a:r>
              <a:rPr lang="en-US" altLang="zh-CN" dirty="0"/>
              <a:t>6</a:t>
            </a:r>
            <a:r>
              <a:rPr lang="zh-CN" altLang="en-US" dirty="0"/>
              <a:t>月开始每天精练至少一篇，至少两轮</a:t>
            </a:r>
            <a:endParaRPr lang="en-US" altLang="zh-CN" dirty="0"/>
          </a:p>
        </p:txBody>
      </p:sp>
    </p:spTree>
    <p:extLst>
      <p:ext uri="{BB962C8B-B14F-4D97-AF65-F5344CB8AC3E}">
        <p14:creationId xmlns:p14="http://schemas.microsoft.com/office/powerpoint/2010/main" val="30526067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3881</Words>
  <Application>Microsoft Office PowerPoint</Application>
  <PresentationFormat>宽屏</PresentationFormat>
  <Paragraphs>324</Paragraphs>
  <Slides>28</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2018考研经验分享交流</vt:lpstr>
      <vt:lpstr>政治</vt:lpstr>
      <vt:lpstr>政治</vt:lpstr>
      <vt:lpstr>政治</vt:lpstr>
      <vt:lpstr>数学</vt:lpstr>
      <vt:lpstr>数学</vt:lpstr>
      <vt:lpstr>数学</vt:lpstr>
      <vt:lpstr>英语</vt:lpstr>
      <vt:lpstr>英语</vt:lpstr>
      <vt:lpstr>英语</vt:lpstr>
      <vt:lpstr>计算机专业基础综合（408）</vt:lpstr>
      <vt:lpstr>计算机专业基础综合（408）</vt:lpstr>
      <vt:lpstr>计算机专业基础综合（408）</vt:lpstr>
      <vt:lpstr>计算机专业基础综合（408）</vt:lpstr>
      <vt:lpstr>如何快速进入学习状态</vt:lpstr>
      <vt:lpstr>如何使用视频学习</vt:lpstr>
      <vt:lpstr>如何记笔记</vt:lpstr>
      <vt:lpstr>如何使用辅导书</vt:lpstr>
      <vt:lpstr>如何规划考研时间</vt:lpstr>
      <vt:lpstr>如何规划考研时间</vt:lpstr>
      <vt:lpstr>浙江大学计算机学院初试</vt:lpstr>
      <vt:lpstr>浙江大学计算机学院复试</vt:lpstr>
      <vt:lpstr>信息提供</vt:lpstr>
      <vt:lpstr>信息提供</vt:lpstr>
      <vt:lpstr>信息提供</vt:lpstr>
      <vt:lpstr>一段代码</vt:lpstr>
      <vt:lpstr>其他建议</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张效伟</dc:creator>
  <cp:lastModifiedBy>张 效伟</cp:lastModifiedBy>
  <cp:revision>52</cp:revision>
  <dcterms:created xsi:type="dcterms:W3CDTF">2018-03-30T10:02:54Z</dcterms:created>
  <dcterms:modified xsi:type="dcterms:W3CDTF">2018-04-21T07:05:30Z</dcterms:modified>
</cp:coreProperties>
</file>