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4213" r:id="rId2"/>
  </p:sldMasterIdLst>
  <p:notesMasterIdLst>
    <p:notesMasterId r:id="rId10"/>
  </p:notesMasterIdLst>
  <p:handoutMasterIdLst>
    <p:handoutMasterId r:id="rId11"/>
  </p:handoutMasterIdLst>
  <p:sldIdLst>
    <p:sldId id="1678" r:id="rId3"/>
    <p:sldId id="1804" r:id="rId4"/>
    <p:sldId id="1802" r:id="rId5"/>
    <p:sldId id="1806" r:id="rId6"/>
    <p:sldId id="1807" r:id="rId7"/>
    <p:sldId id="1808" r:id="rId8"/>
    <p:sldId id="1672" r:id="rId9"/>
  </p:sldIdLst>
  <p:sldSz cx="9144000" cy="5143500" type="screen16x9"/>
  <p:notesSz cx="6797675" cy="9926638"/>
  <p:defaultTextStyle>
    <a:defPPr>
      <a:defRPr lang="en-US"/>
    </a:defPPr>
    <a:lvl1pPr marL="0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31">
          <p15:clr>
            <a:srgbClr val="A4A3A4"/>
          </p15:clr>
        </p15:guide>
        <p15:guide id="2" orient="horz" pos="2762">
          <p15:clr>
            <a:srgbClr val="A4A3A4"/>
          </p15:clr>
        </p15:guide>
        <p15:guide id="3" orient="horz" pos="990">
          <p15:clr>
            <a:srgbClr val="A4A3A4"/>
          </p15:clr>
        </p15:guide>
        <p15:guide id="4" orient="horz" pos="3104">
          <p15:clr>
            <a:srgbClr val="A4A3A4"/>
          </p15:clr>
        </p15:guide>
        <p15:guide id="5" orient="horz" pos="566">
          <p15:clr>
            <a:srgbClr val="A4A3A4"/>
          </p15:clr>
        </p15:guide>
        <p15:guide id="6" orient="horz" pos="2639">
          <p15:clr>
            <a:srgbClr val="A4A3A4"/>
          </p15:clr>
        </p15:guide>
        <p15:guide id="7" orient="horz" pos="758">
          <p15:clr>
            <a:srgbClr val="A4A3A4"/>
          </p15:clr>
        </p15:guide>
        <p15:guide id="8" orient="horz" pos="145">
          <p15:clr>
            <a:srgbClr val="A4A3A4"/>
          </p15:clr>
        </p15:guide>
        <p15:guide id="9" orient="horz" pos="1688">
          <p15:clr>
            <a:srgbClr val="A4A3A4"/>
          </p15:clr>
        </p15:guide>
        <p15:guide id="10" orient="horz" pos="2828">
          <p15:clr>
            <a:srgbClr val="A4A3A4"/>
          </p15:clr>
        </p15:guide>
        <p15:guide id="11" pos="5630">
          <p15:clr>
            <a:srgbClr val="A4A3A4"/>
          </p15:clr>
        </p15:guide>
        <p15:guide id="12" pos="3788">
          <p15:clr>
            <a:srgbClr val="A4A3A4"/>
          </p15:clr>
        </p15:guide>
        <p15:guide id="13" pos="2906">
          <p15:clr>
            <a:srgbClr val="A4A3A4"/>
          </p15:clr>
        </p15:guide>
        <p15:guide id="14" pos="3674">
          <p15:clr>
            <a:srgbClr val="A4A3A4"/>
          </p15:clr>
        </p15:guide>
        <p15:guide id="15" pos="3901">
          <p15:clr>
            <a:srgbClr val="A4A3A4"/>
          </p15:clr>
        </p15:guide>
        <p15:guide id="16" pos="3018">
          <p15:clr>
            <a:srgbClr val="A4A3A4"/>
          </p15:clr>
        </p15:guide>
        <p15:guide id="17" pos="2791">
          <p15:clr>
            <a:srgbClr val="A4A3A4"/>
          </p15:clr>
        </p15:guide>
        <p15:guide id="18" pos="159">
          <p15:clr>
            <a:srgbClr val="A4A3A4"/>
          </p15:clr>
        </p15:guide>
        <p15:guide id="19" pos="1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ie Barlow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9933FF"/>
    <a:srgbClr val="339966"/>
    <a:srgbClr val="CCCCFF"/>
    <a:srgbClr val="660066"/>
    <a:srgbClr val="0000FF"/>
    <a:srgbClr val="EDA750"/>
    <a:srgbClr val="000000"/>
    <a:srgbClr val="00B050"/>
    <a:srgbClr val="42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3" autoAdjust="0"/>
    <p:restoredTop sz="94444" autoAdjust="0"/>
  </p:normalViewPr>
  <p:slideViewPr>
    <p:cSldViewPr snapToGrid="0" snapToObjects="1">
      <p:cViewPr varScale="1">
        <p:scale>
          <a:sx n="143" d="100"/>
          <a:sy n="143" d="100"/>
        </p:scale>
        <p:origin x="102" y="240"/>
      </p:cViewPr>
      <p:guideLst>
        <p:guide orient="horz" pos="1831"/>
        <p:guide orient="horz" pos="2762"/>
        <p:guide orient="horz" pos="990"/>
        <p:guide orient="horz" pos="3104"/>
        <p:guide orient="horz" pos="566"/>
        <p:guide orient="horz" pos="2639"/>
        <p:guide orient="horz" pos="758"/>
        <p:guide orient="horz" pos="145"/>
        <p:guide orient="horz" pos="1688"/>
        <p:guide orient="horz" pos="2828"/>
        <p:guide pos="5630"/>
        <p:guide pos="3788"/>
        <p:guide pos="2906"/>
        <p:guide pos="3674"/>
        <p:guide pos="3901"/>
        <p:guide pos="3018"/>
        <p:guide pos="2791"/>
        <p:guide pos="159"/>
        <p:guide pos="18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89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2E3A8-67DD-A54D-9ACE-7F6180D1A288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751CF-426F-9546-9000-18E529FDEB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92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CB8AE-B9B2-1648-AE7C-D9F4FF49662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34D1A-B7E5-DE48-8EA9-859D9DE63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33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3815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2414" y="1971244"/>
            <a:ext cx="8673872" cy="55399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Font typeface="Arial"/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566312"/>
            <a:ext cx="8673872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3711725"/>
            <a:ext cx="9144000" cy="67531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2414" y="3954255"/>
            <a:ext cx="4360862" cy="184666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Presented by: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386996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7" y="4857227"/>
            <a:ext cx="1505531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4F5156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Confidential Property of Schneider Electric |</a:t>
            </a:r>
            <a:endParaRPr lang="en-US" dirty="0"/>
          </a:p>
        </p:txBody>
      </p:sp>
      <p:pic>
        <p:nvPicPr>
          <p:cNvPr id="15" name="Picture 14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2417" y="1713559"/>
            <a:ext cx="8577821" cy="12311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QUOTE OR CALLOUT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955499"/>
            <a:ext cx="857782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pic>
        <p:nvPicPr>
          <p:cNvPr id="10" name="Picture 9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9199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n SE Life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2417" y="1713559"/>
            <a:ext cx="8577821" cy="12311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QUOTE OR CALLOUT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955499"/>
            <a:ext cx="857782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pic>
        <p:nvPicPr>
          <p:cNvPr id="8" name="Picture 7" descr="schneider_LIO_Whit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45108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ave_175139600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528318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463028807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927686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2181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674435" y="4851296"/>
            <a:ext cx="8351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7" y="4857227"/>
            <a:ext cx="1505531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10" name="Picture 9" descr="Weave_486603441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6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6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53318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522513175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0156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522794209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53651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528351183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297509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hneider_LIO_Whit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54" y="2064589"/>
            <a:ext cx="3678903" cy="10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47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1" y="4857155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3" y="4857155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31"/>
          </p:nvPr>
        </p:nvSpPr>
        <p:spPr>
          <a:xfrm>
            <a:off x="258055" y="1203325"/>
            <a:ext cx="8679570" cy="3176589"/>
          </a:xfrm>
        </p:spPr>
        <p:txBody>
          <a:bodyPr wrap="square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252413" y="230187"/>
            <a:ext cx="8647112" cy="369332"/>
          </a:xfrm>
        </p:spPr>
        <p:txBody>
          <a:bodyPr/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252413" y="683366"/>
            <a:ext cx="8647112" cy="253916"/>
          </a:xfrm>
        </p:spPr>
        <p:txBody>
          <a:bodyPr/>
          <a:lstStyle>
            <a:lvl1pPr marL="358762" indent="-342888">
              <a:buFontTx/>
              <a:buNone/>
              <a:defRPr sz="1600" baseline="0">
                <a:solidFill>
                  <a:schemeClr val="accent1"/>
                </a:solidFill>
              </a:defRPr>
            </a:lvl1pPr>
            <a:lvl2pPr marL="407973" indent="-228592">
              <a:buFontTx/>
              <a:buNone/>
              <a:defRPr/>
            </a:lvl2pPr>
            <a:lvl3pPr marL="587354" indent="-228592">
              <a:buFontTx/>
              <a:buNone/>
              <a:defRPr/>
            </a:lvl3pPr>
            <a:lvl4pPr marL="768323" indent="-228592">
              <a:buFontTx/>
              <a:buNone/>
              <a:defRPr/>
            </a:lvl4pPr>
            <a:lvl5pPr marL="939767" indent="-228592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22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290871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251979" tIns="0" rIns="0" bIns="251979" anchor="b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900411"/>
            <a:ext cx="9144000" cy="373063"/>
          </a:xfrm>
          <a:prstGeom prst="rect">
            <a:avLst/>
          </a:prstGeom>
          <a:solidFill>
            <a:schemeClr val="tx2"/>
          </a:solidFill>
        </p:spPr>
        <p:txBody>
          <a:bodyPr lIns="251979" tIns="0" rIns="0" bIns="0" anchor="ctr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Optional Subtitle</a:t>
            </a:r>
          </a:p>
        </p:txBody>
      </p:sp>
      <p:pic>
        <p:nvPicPr>
          <p:cNvPr id="11" name="Picture 10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15067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w/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92839" y="4066330"/>
            <a:ext cx="2698750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14065" y="1203325"/>
            <a:ext cx="0" cy="2986088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8060" y="4066330"/>
            <a:ext cx="5574419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58055" y="1202023"/>
            <a:ext cx="5574419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2838" y="1201739"/>
            <a:ext cx="2698750" cy="1343958"/>
          </a:xfrm>
        </p:spPr>
        <p:txBody>
          <a:bodyPr>
            <a:sp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749794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4" y="4066330"/>
            <a:ext cx="558006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52413" y="1203327"/>
            <a:ext cx="5580062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755880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2414" y="2704964"/>
            <a:ext cx="5574419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58060" y="4548751"/>
            <a:ext cx="5574419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258060" y="1213548"/>
            <a:ext cx="5574419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4"/>
          </p:nvPr>
        </p:nvSpPr>
        <p:spPr>
          <a:xfrm>
            <a:off x="252412" y="3037587"/>
            <a:ext cx="5580064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77520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4066330"/>
            <a:ext cx="4100514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52414" y="4066330"/>
            <a:ext cx="4178298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258057" y="1209297"/>
            <a:ext cx="4172656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791075" y="1209297"/>
            <a:ext cx="4100514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592286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4066330"/>
            <a:ext cx="4100514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52417" y="4066330"/>
            <a:ext cx="4178299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613516" y="1203325"/>
            <a:ext cx="0" cy="2986088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252413" y="1203327"/>
            <a:ext cx="4178299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>
          <a:xfrm>
            <a:off x="4791076" y="1203327"/>
            <a:ext cx="4100511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4155325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58056" y="2698499"/>
            <a:ext cx="863353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4413171"/>
            <a:ext cx="4100514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8055" y="4413171"/>
            <a:ext cx="409487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246633" y="1198258"/>
            <a:ext cx="8644953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258055" y="2907434"/>
            <a:ext cx="4094871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6"/>
          </p:nvPr>
        </p:nvSpPr>
        <p:spPr>
          <a:xfrm>
            <a:off x="4791075" y="2907433"/>
            <a:ext cx="4100514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105443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5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192842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32557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2"/>
          </p:nvPr>
        </p:nvSpPr>
        <p:spPr>
          <a:xfrm>
            <a:off x="252414" y="1192752"/>
            <a:ext cx="2698748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3232557" y="1192752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34"/>
          </p:nvPr>
        </p:nvSpPr>
        <p:spPr>
          <a:xfrm>
            <a:off x="6192842" y="1192752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411250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5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192842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32557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3085663" y="1203325"/>
            <a:ext cx="0" cy="2986088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6055035" y="1203325"/>
            <a:ext cx="0" cy="2986088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>
          <a:xfrm>
            <a:off x="258058" y="1203324"/>
            <a:ext cx="2673249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2"/>
          </p:nvPr>
        </p:nvSpPr>
        <p:spPr>
          <a:xfrm>
            <a:off x="3232557" y="1203324"/>
            <a:ext cx="2678893" cy="1420902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33"/>
          </p:nvPr>
        </p:nvSpPr>
        <p:spPr>
          <a:xfrm>
            <a:off x="6192842" y="1203324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743290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32"/>
          </p:nvPr>
        </p:nvSpPr>
        <p:spPr>
          <a:xfrm>
            <a:off x="252414" y="1203327"/>
            <a:ext cx="8639175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33"/>
          </p:nvPr>
        </p:nvSpPr>
        <p:spPr>
          <a:xfrm>
            <a:off x="252414" y="2872038"/>
            <a:ext cx="2683481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4"/>
          </p:nvPr>
        </p:nvSpPr>
        <p:spPr>
          <a:xfrm>
            <a:off x="3232557" y="2872038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35"/>
          </p:nvPr>
        </p:nvSpPr>
        <p:spPr>
          <a:xfrm>
            <a:off x="6192842" y="2872038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58056" y="2696099"/>
            <a:ext cx="863353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4" y="4376290"/>
            <a:ext cx="268348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192842" y="437629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32557" y="437629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690617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406701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041071"/>
            <a:ext cx="9144000" cy="86764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251979" tIns="0" rIns="0" bIns="0" anchor="ctr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900411"/>
            <a:ext cx="9144000" cy="373063"/>
          </a:xfrm>
          <a:prstGeom prst="rect">
            <a:avLst/>
          </a:prstGeom>
          <a:solidFill>
            <a:schemeClr val="tx2"/>
          </a:solidFill>
        </p:spPr>
        <p:txBody>
          <a:bodyPr lIns="251979" tIns="0" rIns="0" bIns="0" anchor="ctr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Optional Subtitle</a:t>
            </a:r>
          </a:p>
        </p:txBody>
      </p:sp>
      <p:pic>
        <p:nvPicPr>
          <p:cNvPr id="13" name="Picture 12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695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3573" y="2381"/>
            <a:ext cx="9136854" cy="5138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defTabSz="415633" fontAlgn="auto">
              <a:spcBef>
                <a:spcPts val="0"/>
              </a:spcBef>
              <a:spcAft>
                <a:spcPts val="0"/>
              </a:spcAft>
              <a:defRPr/>
            </a:pPr>
            <a:endParaRPr sz="825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83438"/>
          </a:solidFill>
        </p:spPr>
        <p:txBody>
          <a:bodyPr lIns="0" tIns="0" rIns="0" bIns="0"/>
          <a:lstStyle/>
          <a:p>
            <a:pPr defTabSz="415633" fontAlgn="auto">
              <a:spcBef>
                <a:spcPts val="0"/>
              </a:spcBef>
              <a:spcAft>
                <a:spcPts val="0"/>
              </a:spcAft>
              <a:defRPr/>
            </a:pPr>
            <a:endParaRPr sz="825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0996" y="1140819"/>
            <a:ext cx="6942009" cy="36933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7"/>
            <a:ext cx="6400800" cy="215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Confidential Property of Schneider Electric |</a:t>
            </a:r>
          </a:p>
        </p:txBody>
      </p:sp>
      <p:sp>
        <p:nvSpPr>
          <p:cNvPr id="7" name="Holder 5"/>
          <p:cNvSpPr>
            <a:spLocks noGrp="1"/>
          </p:cNvSpPr>
          <p:nvPr>
            <p:ph type="dt" sz="half" idx="11"/>
          </p:nvPr>
        </p:nvSpPr>
        <p:spPr>
          <a:xfrm>
            <a:off x="457320" y="4783931"/>
            <a:ext cx="2103191" cy="276225"/>
          </a:xfrm>
        </p:spPr>
        <p:txBody>
          <a:bodyPr/>
          <a:lstStyle>
            <a:lvl1pPr>
              <a:defRPr sz="18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4FB21B-34DC-4780-89B1-F54333F70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1981308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1981335"/>
            <a:ext cx="9144000" cy="3162191"/>
          </a:xfrm>
          <a:prstGeom prst="rect">
            <a:avLst/>
          </a:prstGeom>
          <a:solidFill>
            <a:schemeClr val="tx2"/>
          </a:solidFill>
        </p:spPr>
        <p:txBody>
          <a:bodyPr lIns="251979" tIns="251979" rIns="251979" bIns="251979" anchor="t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8293"/>
            <a:ext cx="9144000" cy="373063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251979" tIns="0" rIns="251979" bIns="0" anchor="ctr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Optional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5299" y="4601873"/>
            <a:ext cx="1800991" cy="44664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94583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613318" y="9"/>
            <a:ext cx="4530727" cy="514349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251979" tIns="251979" rIns="251979" bIns="251979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42876" indent="-265091">
              <a:buFont typeface="Arial"/>
              <a:buChar char="•"/>
              <a:defRPr sz="1800">
                <a:solidFill>
                  <a:schemeClr val="accent1"/>
                </a:solidFill>
              </a:defRPr>
            </a:lvl2pPr>
            <a:lvl3pPr marL="707965" indent="-228582">
              <a:buFont typeface="Lucida Grande"/>
              <a:buChar char="–"/>
              <a:defRPr sz="1600">
                <a:solidFill>
                  <a:schemeClr val="accent1"/>
                </a:solidFill>
              </a:defRPr>
            </a:lvl3pPr>
            <a:lvl4pPr marL="976231" indent="-228582">
              <a:buFont typeface="Lucida Grande"/>
              <a:buChar char="–"/>
              <a:defRPr sz="1400">
                <a:solidFill>
                  <a:schemeClr val="accent1"/>
                </a:solidFill>
              </a:defRPr>
            </a:lvl4pPr>
            <a:lvl5pPr marL="1258783" indent="-231755" defTabSz="314299">
              <a:buFont typeface="Lucida Grande"/>
              <a:buChar char="–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Insert Your Content Here</a:t>
            </a:r>
          </a:p>
        </p:txBody>
      </p:sp>
      <p:sp>
        <p:nvSpPr>
          <p:cNvPr id="15" name="Rectangle 14"/>
          <p:cNvSpPr/>
          <p:nvPr userDrawn="1"/>
        </p:nvSpPr>
        <p:spPr>
          <a:xfrm rot="5400000">
            <a:off x="-286951" y="243283"/>
            <a:ext cx="5143500" cy="465695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1"/>
          </p:nvPr>
        </p:nvSpPr>
        <p:spPr>
          <a:xfrm>
            <a:off x="-43677" y="-2"/>
            <a:ext cx="5030014" cy="5143502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vert="horz" lIns="251979" tIns="251979" rIns="251979" bIns="251979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42876" indent="-265091">
              <a:buFont typeface="Arial"/>
              <a:buChar char="•"/>
              <a:defRPr sz="2000">
                <a:solidFill>
                  <a:schemeClr val="bg1"/>
                </a:solidFill>
              </a:defRPr>
            </a:lvl2pPr>
            <a:lvl3pPr marL="707965" indent="-228582">
              <a:buFont typeface="Lucida Grande"/>
              <a:buChar char="–"/>
              <a:defRPr sz="1800">
                <a:solidFill>
                  <a:schemeClr val="bg1"/>
                </a:solidFill>
              </a:defRPr>
            </a:lvl3pPr>
            <a:lvl4pPr marL="976231" indent="-228582">
              <a:buFont typeface="Lucida Grande"/>
              <a:buChar char="–"/>
              <a:defRPr sz="1600">
                <a:solidFill>
                  <a:schemeClr val="bg1"/>
                </a:solidFill>
              </a:defRPr>
            </a:lvl4pPr>
            <a:lvl5pPr marL="1258783" indent="-231755" defTabSz="314299">
              <a:buFont typeface="Lucida Grande"/>
              <a:buChar char="–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10" name="Picture 9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3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613318" y="9"/>
            <a:ext cx="4530727" cy="514349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251979" tIns="251979" rIns="251979" bIns="251979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42876" indent="-265091">
              <a:buFont typeface="Arial"/>
              <a:buChar char="•"/>
              <a:defRPr sz="1800">
                <a:solidFill>
                  <a:schemeClr val="accent1"/>
                </a:solidFill>
              </a:defRPr>
            </a:lvl2pPr>
            <a:lvl3pPr marL="707965" indent="-228582">
              <a:buFont typeface="Lucida Grande"/>
              <a:buChar char="–"/>
              <a:defRPr sz="1600">
                <a:solidFill>
                  <a:schemeClr val="accent1"/>
                </a:solidFill>
              </a:defRPr>
            </a:lvl3pPr>
            <a:lvl4pPr marL="976231" indent="-228582">
              <a:buFont typeface="Lucida Grande"/>
              <a:buChar char="–"/>
              <a:defRPr sz="1400">
                <a:solidFill>
                  <a:schemeClr val="accent1"/>
                </a:solidFill>
              </a:defRPr>
            </a:lvl4pPr>
            <a:lvl5pPr marL="1258783" indent="-231755" defTabSz="314299">
              <a:buFont typeface="Lucida Grande"/>
              <a:buChar char="–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Insert Your Content Here</a:t>
            </a:r>
          </a:p>
        </p:txBody>
      </p:sp>
      <p:sp>
        <p:nvSpPr>
          <p:cNvPr id="3" name="Content Placeholder 12"/>
          <p:cNvSpPr>
            <a:spLocks noGrp="1"/>
          </p:cNvSpPr>
          <p:nvPr>
            <p:ph sz="quarter" idx="11"/>
          </p:nvPr>
        </p:nvSpPr>
        <p:spPr>
          <a:xfrm>
            <a:off x="252413" y="982955"/>
            <a:ext cx="3749962" cy="1452705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marL="236518" indent="-236518"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457162" indent="-220645"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accent1"/>
                </a:solidFill>
              </a:defRPr>
            </a:lvl2pPr>
            <a:lvl3pPr marL="630186" indent="-173024"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</a:defRPr>
            </a:lvl3pPr>
            <a:lvl4pPr marL="803209" indent="-173024"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</a:defRPr>
            </a:lvl4pPr>
            <a:lvl5pPr marL="977818" indent="-174611" defTabSz="314299"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2413" y="348334"/>
            <a:ext cx="374996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23" name="Rectangle 22"/>
          <p:cNvSpPr/>
          <p:nvPr userDrawn="1"/>
        </p:nvSpPr>
        <p:spPr>
          <a:xfrm rot="5400000">
            <a:off x="1854991" y="2385236"/>
            <a:ext cx="5143498" cy="3730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240235" y="0"/>
            <a:ext cx="746127" cy="51435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txBody>
          <a:bodyPr lIns="91432" tIns="45716" rIns="91432" bIns="45716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5185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/SE Lif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175154"/>
            <a:ext cx="8633531" cy="36933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8058" y="2634501"/>
            <a:ext cx="8633531" cy="21544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Optional Subtitle</a:t>
            </a:r>
          </a:p>
        </p:txBody>
      </p:sp>
      <p:pic>
        <p:nvPicPr>
          <p:cNvPr id="9" name="Picture 8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55483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w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2417" y="1713559"/>
            <a:ext cx="8577821" cy="12311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QUOTE OR CALLOUT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955499"/>
            <a:ext cx="857782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pic>
        <p:nvPicPr>
          <p:cNvPr id="9" name="Picture 8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52164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w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2417" y="1713559"/>
            <a:ext cx="8577821" cy="12311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QUOTE OR CALLOUT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955499"/>
            <a:ext cx="857782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pic>
        <p:nvPicPr>
          <p:cNvPr id="9" name="Picture 8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94746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8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9" r:id="rId3"/>
    <p:sldLayoutId id="2147483687" r:id="rId4"/>
    <p:sldLayoutId id="2147483688" r:id="rId5"/>
    <p:sldLayoutId id="2147483689" r:id="rId6"/>
    <p:sldLayoutId id="2147483672" r:id="rId7"/>
    <p:sldLayoutId id="2147483670" r:id="rId8"/>
    <p:sldLayoutId id="2147483671" r:id="rId9"/>
    <p:sldLayoutId id="2147483686" r:id="rId10"/>
    <p:sldLayoutId id="2147483690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91" r:id="rId18"/>
    <p:sldLayoutId id="2147484519" r:id="rId19"/>
  </p:sldLayoutIdLst>
  <p:hf sldNum="0" hdr="0" ftr="0" dt="0"/>
  <p:txStyles>
    <p:titleStyle>
      <a:lvl1pPr algn="ctr" defTabSz="45716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45716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6" algn="l" defTabSz="45716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2" algn="l" defTabSz="457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8" indent="-228582" algn="l" defTabSz="45716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8" indent="-228582" algn="l" defTabSz="45716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2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6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058" y="230188"/>
            <a:ext cx="8633531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schneider_LIO_Life-Green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13" y="4509591"/>
            <a:ext cx="1922297" cy="530004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52414" y="1203326"/>
            <a:ext cx="8639175" cy="201593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defTabSz="457181"/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 defTabSz="457181"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defTabSz="457181"/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69957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515" r:id="rId11"/>
  </p:sldLayoutIdLst>
  <p:hf sldNum="0" hdr="0" ftr="0" dt="0"/>
  <p:txStyles>
    <p:titleStyle>
      <a:lvl1pPr algn="l" defTabSz="457181" rtl="0" eaLnBrk="1" latinLnBrk="0" hangingPunct="1">
        <a:spcBef>
          <a:spcPct val="0"/>
        </a:spcBef>
        <a:buNone/>
        <a:defRPr sz="2400" kern="1200">
          <a:solidFill>
            <a:srgbClr val="36C746"/>
          </a:solidFill>
          <a:latin typeface="Arial"/>
          <a:ea typeface="+mj-ea"/>
          <a:cs typeface="Arial"/>
        </a:defRPr>
      </a:lvl1pPr>
    </p:titleStyle>
    <p:bodyStyle>
      <a:lvl1pPr marL="173031" indent="-157156" algn="l" defTabSz="457181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Arial"/>
          <a:ea typeface="+mn-ea"/>
          <a:cs typeface="Arial"/>
        </a:defRPr>
      </a:lvl1pPr>
      <a:lvl2pPr marL="361935" indent="-182556" algn="l" defTabSz="447657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/>
        <a:buChar char="•"/>
        <a:defRPr sz="1200" kern="1200">
          <a:solidFill>
            <a:schemeClr val="accent1"/>
          </a:solidFill>
          <a:latin typeface="Arial"/>
          <a:ea typeface="+mn-ea"/>
          <a:cs typeface="Arial"/>
        </a:defRPr>
      </a:lvl2pPr>
      <a:lvl3pPr marL="538140" indent="-179380" algn="l" defTabSz="457181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anose="020B0604020202020204" pitchFamily="34" charset="0"/>
        <a:buChar char="–"/>
        <a:defRPr sz="1100" kern="1200">
          <a:solidFill>
            <a:schemeClr val="accent1"/>
          </a:solidFill>
          <a:latin typeface="Arial"/>
          <a:ea typeface="+mn-ea"/>
          <a:cs typeface="Arial"/>
        </a:defRPr>
      </a:lvl3pPr>
      <a:lvl4pPr marL="719108" indent="-179380" algn="l" defTabSz="457181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anose="020B0604020202020204" pitchFamily="34" charset="0"/>
        <a:buChar char="–"/>
        <a:defRPr sz="1100" kern="1200">
          <a:solidFill>
            <a:schemeClr val="accent1"/>
          </a:solidFill>
          <a:latin typeface="Arial"/>
          <a:ea typeface="+mn-ea"/>
          <a:cs typeface="Arial"/>
        </a:defRPr>
      </a:lvl4pPr>
      <a:lvl5pPr marL="896901" indent="-185730" algn="l" defTabSz="457181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anose="020B0604020202020204" pitchFamily="34" charset="0"/>
        <a:buChar char="–"/>
        <a:defRPr sz="1100" kern="1200">
          <a:solidFill>
            <a:schemeClr val="accent1"/>
          </a:solidFill>
          <a:latin typeface="Arial"/>
          <a:ea typeface="+mn-ea"/>
          <a:cs typeface="Arial"/>
        </a:defRPr>
      </a:lvl5pPr>
      <a:lvl6pPr marL="896075" indent="-182872" algn="l" defTabSz="457181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–"/>
        <a:defRPr sz="1100" kern="1200" baseline="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896075" indent="-182872" algn="l" defTabSz="457181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–"/>
        <a:defRPr sz="11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8857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62470"/>
            <a:ext cx="9144000" cy="1159421"/>
          </a:xfrm>
        </p:spPr>
        <p:txBody>
          <a:bodyPr/>
          <a:lstStyle/>
          <a:p>
            <a:r>
              <a:rPr lang="en-US" dirty="0" err="1"/>
              <a:t>Vijeo</a:t>
            </a:r>
            <a:r>
              <a:rPr lang="en-US" dirty="0"/>
              <a:t> Designer: project setting.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0" y="4013592"/>
            <a:ext cx="9144000" cy="373063"/>
          </a:xfrm>
        </p:spPr>
        <p:txBody>
          <a:bodyPr/>
          <a:lstStyle/>
          <a:p>
            <a:r>
              <a:rPr lang="en-US" altLang="zh-CN" dirty="0"/>
              <a:t>July’20 																STL TH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3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1059EB-96BC-436F-9995-B02B4C183289}"/>
              </a:ext>
            </a:extLst>
          </p:cNvPr>
          <p:cNvSpPr txBox="1"/>
          <p:nvPr/>
        </p:nvSpPr>
        <p:spPr>
          <a:xfrm>
            <a:off x="383152" y="313699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Right on Project Navigator and click Properties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BB97CA-D825-4279-A666-1804EF33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825500"/>
            <a:ext cx="34956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9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757357-3FC1-48E2-9AF0-754F9FF6A88E}"/>
              </a:ext>
            </a:extLst>
          </p:cNvPr>
          <p:cNvSpPr txBox="1"/>
          <p:nvPr/>
        </p:nvSpPr>
        <p:spPr>
          <a:xfrm>
            <a:off x="383152" y="313699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General:</a:t>
            </a:r>
          </a:p>
          <a:p>
            <a:r>
              <a:rPr lang="en-US" sz="1400" dirty="0"/>
              <a:t>Check box </a:t>
            </a:r>
            <a:r>
              <a:rPr lang="en-US" sz="1400" i="1" dirty="0"/>
              <a:t>Include Editor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2AA16-B5E7-4AFA-8F78-F7C37A899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2" y="911035"/>
            <a:ext cx="5883529" cy="357841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607706C-1DAB-4EBA-9E5B-BC6B7BB753AE}"/>
              </a:ext>
            </a:extLst>
          </p:cNvPr>
          <p:cNvSpPr/>
          <p:nvPr/>
        </p:nvSpPr>
        <p:spPr>
          <a:xfrm>
            <a:off x="3324915" y="3848100"/>
            <a:ext cx="1908927" cy="552450"/>
          </a:xfrm>
          <a:prstGeom prst="wedgeRectCallout">
            <a:avLst>
              <a:gd name="adj1" fmla="val -80712"/>
              <a:gd name="adj2" fmla="val -31753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88862-D820-47DA-A08F-147BB35F7FFA}"/>
              </a:ext>
            </a:extLst>
          </p:cNvPr>
          <p:cNvSpPr txBox="1"/>
          <p:nvPr/>
        </p:nvSpPr>
        <p:spPr>
          <a:xfrm>
            <a:off x="3417319" y="3986244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 upload project from HMI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4CFB298-CAA5-47B4-AE16-9F7C5A8A54E4}"/>
              </a:ext>
            </a:extLst>
          </p:cNvPr>
          <p:cNvSpPr/>
          <p:nvPr/>
        </p:nvSpPr>
        <p:spPr>
          <a:xfrm>
            <a:off x="4718765" y="2866254"/>
            <a:ext cx="1261546" cy="246221"/>
          </a:xfrm>
          <a:prstGeom prst="wedgeRectCallout">
            <a:avLst>
              <a:gd name="adj1" fmla="val -90235"/>
              <a:gd name="adj2" fmla="val -37175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CE2C7-4A62-41A2-B123-54217D92ADE2}"/>
              </a:ext>
            </a:extLst>
          </p:cNvPr>
          <p:cNvSpPr txBox="1"/>
          <p:nvPr/>
        </p:nvSpPr>
        <p:spPr>
          <a:xfrm>
            <a:off x="4718764" y="2866254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Ip Address ‘s HMI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5C23726-32ED-4430-985B-3FC45C358199}"/>
              </a:ext>
            </a:extLst>
          </p:cNvPr>
          <p:cNvSpPr/>
          <p:nvPr/>
        </p:nvSpPr>
        <p:spPr>
          <a:xfrm>
            <a:off x="4718763" y="2344401"/>
            <a:ext cx="2460929" cy="385626"/>
          </a:xfrm>
          <a:prstGeom prst="wedgeRectCallout">
            <a:avLst>
              <a:gd name="adj1" fmla="val -97889"/>
              <a:gd name="adj2" fmla="val -11608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4DCB5-389A-4B33-9D4B-55A63EEBDDC7}"/>
              </a:ext>
            </a:extLst>
          </p:cNvPr>
          <p:cNvSpPr txBox="1"/>
          <p:nvPr/>
        </p:nvSpPr>
        <p:spPr>
          <a:xfrm>
            <a:off x="4718763" y="2376849"/>
            <a:ext cx="2460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screen number after HMI power on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ED9B557-1E2D-44DD-9C20-481B45192C30}"/>
              </a:ext>
            </a:extLst>
          </p:cNvPr>
          <p:cNvSpPr/>
          <p:nvPr/>
        </p:nvSpPr>
        <p:spPr>
          <a:xfrm>
            <a:off x="4713160" y="3226578"/>
            <a:ext cx="1908927" cy="552450"/>
          </a:xfrm>
          <a:prstGeom prst="wedgeRectCallout">
            <a:avLst>
              <a:gd name="adj1" fmla="val -56936"/>
              <a:gd name="adj2" fmla="val 35904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54BCE-FEFD-4C6E-915C-68DBEDEA29FC}"/>
              </a:ext>
            </a:extLst>
          </p:cNvPr>
          <p:cNvSpPr txBox="1"/>
          <p:nvPr/>
        </p:nvSpPr>
        <p:spPr>
          <a:xfrm>
            <a:off x="4713160" y="3333285"/>
            <a:ext cx="1991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HMI location to keep application</a:t>
            </a:r>
          </a:p>
        </p:txBody>
      </p:sp>
    </p:spTree>
    <p:extLst>
      <p:ext uri="{BB962C8B-B14F-4D97-AF65-F5344CB8AC3E}">
        <p14:creationId xmlns:p14="http://schemas.microsoft.com/office/powerpoint/2010/main" val="385105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F2C213-5FF8-40FD-860D-78503ED48258}"/>
              </a:ext>
            </a:extLst>
          </p:cNvPr>
          <p:cNvSpPr txBox="1"/>
          <p:nvPr/>
        </p:nvSpPr>
        <p:spPr>
          <a:xfrm>
            <a:off x="383152" y="313699"/>
            <a:ext cx="3188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:</a:t>
            </a:r>
          </a:p>
          <a:p>
            <a:r>
              <a:rPr lang="en-US" sz="1400" dirty="0"/>
              <a:t>Configuration </a:t>
            </a:r>
            <a:r>
              <a:rPr lang="en-US" sz="1400" i="1" dirty="0"/>
              <a:t>Enter Ip address of HMI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D4655-A462-417C-8B40-A2A33354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2" y="861769"/>
            <a:ext cx="62293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5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BA6C40-87CF-40F1-A5FE-393E6E50DDC8}"/>
              </a:ext>
            </a:extLst>
          </p:cNvPr>
          <p:cNvSpPr txBox="1"/>
          <p:nvPr/>
        </p:nvSpPr>
        <p:spPr>
          <a:xfrm>
            <a:off x="383152" y="166863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Hardware: </a:t>
            </a:r>
          </a:p>
          <a:p>
            <a:r>
              <a:rPr lang="en-US" sz="1400" dirty="0"/>
              <a:t>Keyboard </a:t>
            </a:r>
            <a:r>
              <a:rPr lang="en-US" sz="1400" i="1" dirty="0"/>
              <a:t>Language: English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F6CDD2-658C-4907-A4C5-D95D161F8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2" y="751638"/>
            <a:ext cx="3634260" cy="4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3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E86E99-7758-44E4-8BFA-6E32514342AE}"/>
              </a:ext>
            </a:extLst>
          </p:cNvPr>
          <p:cNvSpPr txBox="1"/>
          <p:nvPr/>
        </p:nvSpPr>
        <p:spPr>
          <a:xfrm>
            <a:off x="383152" y="213588"/>
            <a:ext cx="2713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ST:</a:t>
            </a:r>
          </a:p>
          <a:p>
            <a:r>
              <a:rPr lang="en-US" sz="1400" dirty="0"/>
              <a:t>Check box </a:t>
            </a:r>
            <a:r>
              <a:rPr lang="en-US" sz="1400" i="1" dirty="0"/>
              <a:t>Allow jump and label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865FC5-6544-4B4A-B2A4-4A6E77A86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2" y="798363"/>
            <a:ext cx="5008205" cy="40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3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9" y="-10273"/>
            <a:ext cx="9276792" cy="515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937CF2-7685-4089-9F95-D84C063FC5E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48096" y="4672525"/>
            <a:ext cx="8577262" cy="369332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dirty="0">
                <a:solidFill>
                  <a:srgbClr val="3A9262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52573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chneider Title Slides">
  <a:themeElements>
    <a:clrScheme name="Custom 18">
      <a:dk1>
        <a:sysClr val="windowText" lastClr="000000"/>
      </a:dk1>
      <a:lt1>
        <a:sysClr val="window" lastClr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</a:spPr>
      <a:bodyPr wrap="square" rtlCol="0">
        <a:spAutoFit/>
      </a:bodyPr>
      <a:lstStyle>
        <a:defPPr algn="ctr">
          <a:defRPr sz="1400" dirty="0" err="1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Schneider Text Slides">
  <a:themeElements>
    <a:clrScheme name="Custom 19">
      <a:dk1>
        <a:sysClr val="windowText" lastClr="000000"/>
      </a:dk1>
      <a:lt1>
        <a:sysClr val="window" lastClr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4F515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148318</TotalTime>
  <Words>69</Words>
  <Application>Microsoft Office PowerPoint</Application>
  <PresentationFormat>On-screen Show (16:9)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Schneider Title Slides</vt:lpstr>
      <vt:lpstr>3_Schneider Text Slides</vt:lpstr>
      <vt:lpstr>Vijeo Designer: project setting.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>McMillan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frederic.gery@schneider-electric.com</dc:creator>
  <cp:lastModifiedBy>Somchai SUPAPH</cp:lastModifiedBy>
  <cp:revision>2337</cp:revision>
  <dcterms:created xsi:type="dcterms:W3CDTF">2015-05-04T14:04:27Z</dcterms:created>
  <dcterms:modified xsi:type="dcterms:W3CDTF">2020-07-21T06:26:19Z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3003128</vt:lpwstr>
  </property>
  <property fmtid="{D5CDD505-2E9C-101B-9397-08002B2CF9AE}" pid="3" name="NXPowerLiteSettings">
    <vt:lpwstr>E7A0058403B400</vt:lpwstr>
  </property>
  <property fmtid="{D5CDD505-2E9C-101B-9397-08002B2CF9AE}" pid="4" name="NXPowerLiteVersion">
    <vt:lpwstr>D6.1.2</vt:lpwstr>
  </property>
</Properties>
</file>