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4213" r:id="rId2"/>
  </p:sldMasterIdLst>
  <p:notesMasterIdLst>
    <p:notesMasterId r:id="rId12"/>
  </p:notesMasterIdLst>
  <p:handoutMasterIdLst>
    <p:handoutMasterId r:id="rId13"/>
  </p:handoutMasterIdLst>
  <p:sldIdLst>
    <p:sldId id="1678" r:id="rId3"/>
    <p:sldId id="1804" r:id="rId4"/>
    <p:sldId id="1802" r:id="rId5"/>
    <p:sldId id="1801" r:id="rId6"/>
    <p:sldId id="1805" r:id="rId7"/>
    <p:sldId id="1806" r:id="rId8"/>
    <p:sldId id="1807" r:id="rId9"/>
    <p:sldId id="1808" r:id="rId10"/>
    <p:sldId id="1672" r:id="rId11"/>
  </p:sldIdLst>
  <p:sldSz cx="9144000" cy="5143500" type="screen16x9"/>
  <p:notesSz cx="6797675" cy="9926638"/>
  <p:defaultTextStyle>
    <a:defPPr>
      <a:defRPr lang="en-US"/>
    </a:defPPr>
    <a:lvl1pPr marL="0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0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2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6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31">
          <p15:clr>
            <a:srgbClr val="A4A3A4"/>
          </p15:clr>
        </p15:guide>
        <p15:guide id="2" orient="horz" pos="2762">
          <p15:clr>
            <a:srgbClr val="A4A3A4"/>
          </p15:clr>
        </p15:guide>
        <p15:guide id="3" orient="horz" pos="990">
          <p15:clr>
            <a:srgbClr val="A4A3A4"/>
          </p15:clr>
        </p15:guide>
        <p15:guide id="4" orient="horz" pos="3104">
          <p15:clr>
            <a:srgbClr val="A4A3A4"/>
          </p15:clr>
        </p15:guide>
        <p15:guide id="5" orient="horz" pos="566">
          <p15:clr>
            <a:srgbClr val="A4A3A4"/>
          </p15:clr>
        </p15:guide>
        <p15:guide id="6" orient="horz" pos="2639">
          <p15:clr>
            <a:srgbClr val="A4A3A4"/>
          </p15:clr>
        </p15:guide>
        <p15:guide id="7" orient="horz" pos="758">
          <p15:clr>
            <a:srgbClr val="A4A3A4"/>
          </p15:clr>
        </p15:guide>
        <p15:guide id="8" orient="horz" pos="145">
          <p15:clr>
            <a:srgbClr val="A4A3A4"/>
          </p15:clr>
        </p15:guide>
        <p15:guide id="9" orient="horz" pos="1688">
          <p15:clr>
            <a:srgbClr val="A4A3A4"/>
          </p15:clr>
        </p15:guide>
        <p15:guide id="10" orient="horz" pos="2828">
          <p15:clr>
            <a:srgbClr val="A4A3A4"/>
          </p15:clr>
        </p15:guide>
        <p15:guide id="11" pos="5630">
          <p15:clr>
            <a:srgbClr val="A4A3A4"/>
          </p15:clr>
        </p15:guide>
        <p15:guide id="12" pos="3788">
          <p15:clr>
            <a:srgbClr val="A4A3A4"/>
          </p15:clr>
        </p15:guide>
        <p15:guide id="13" pos="2906">
          <p15:clr>
            <a:srgbClr val="A4A3A4"/>
          </p15:clr>
        </p15:guide>
        <p15:guide id="14" pos="3674">
          <p15:clr>
            <a:srgbClr val="A4A3A4"/>
          </p15:clr>
        </p15:guide>
        <p15:guide id="15" pos="3901">
          <p15:clr>
            <a:srgbClr val="A4A3A4"/>
          </p15:clr>
        </p15:guide>
        <p15:guide id="16" pos="3018">
          <p15:clr>
            <a:srgbClr val="A4A3A4"/>
          </p15:clr>
        </p15:guide>
        <p15:guide id="17" pos="2791">
          <p15:clr>
            <a:srgbClr val="A4A3A4"/>
          </p15:clr>
        </p15:guide>
        <p15:guide id="18" pos="159">
          <p15:clr>
            <a:srgbClr val="A4A3A4"/>
          </p15:clr>
        </p15:guide>
        <p15:guide id="19" pos="18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kie Barlow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9933FF"/>
    <a:srgbClr val="339966"/>
    <a:srgbClr val="CCCCFF"/>
    <a:srgbClr val="660066"/>
    <a:srgbClr val="0000FF"/>
    <a:srgbClr val="EDA750"/>
    <a:srgbClr val="000000"/>
    <a:srgbClr val="00B050"/>
    <a:srgbClr val="42B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3" autoAdjust="0"/>
    <p:restoredTop sz="94444" autoAdjust="0"/>
  </p:normalViewPr>
  <p:slideViewPr>
    <p:cSldViewPr snapToGrid="0" snapToObjects="1">
      <p:cViewPr varScale="1">
        <p:scale>
          <a:sx n="143" d="100"/>
          <a:sy n="143" d="100"/>
        </p:scale>
        <p:origin x="102" y="240"/>
      </p:cViewPr>
      <p:guideLst>
        <p:guide orient="horz" pos="1831"/>
        <p:guide orient="horz" pos="2762"/>
        <p:guide orient="horz" pos="990"/>
        <p:guide orient="horz" pos="3104"/>
        <p:guide orient="horz" pos="566"/>
        <p:guide orient="horz" pos="2639"/>
        <p:guide orient="horz" pos="758"/>
        <p:guide orient="horz" pos="145"/>
        <p:guide orient="horz" pos="1688"/>
        <p:guide orient="horz" pos="2828"/>
        <p:guide pos="5630"/>
        <p:guide pos="3788"/>
        <p:guide pos="2906"/>
        <p:guide pos="3674"/>
        <p:guide pos="3901"/>
        <p:guide pos="3018"/>
        <p:guide pos="2791"/>
        <p:guide pos="159"/>
        <p:guide pos="18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289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2E3A8-67DD-A54D-9ACE-7F6180D1A288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751CF-426F-9546-9000-18E529FDEB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92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CB8AE-B9B2-1648-AE7C-D9F4FF496627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34D1A-B7E5-DE48-8EA9-859D9DE63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33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10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72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6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381500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 lIns="91432" tIns="45716" rIns="91432" bIns="45716"/>
          <a:lstStyle>
            <a:lvl1pPr marL="0" indent="0">
              <a:buNone/>
              <a:defRPr sz="11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52414" y="1971244"/>
            <a:ext cx="8673872" cy="55399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Font typeface="Arial"/>
              <a:buNone/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14" y="2566312"/>
            <a:ext cx="8673872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Optional Subtitle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3711725"/>
            <a:ext cx="9144000" cy="67531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2414" y="3954255"/>
            <a:ext cx="4360862" cy="184666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Presented by: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386996"/>
            <a:ext cx="9144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7" y="4857227"/>
            <a:ext cx="1505531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4F5156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Confidential Property of Schneider Electric |</a:t>
            </a:r>
            <a:endParaRPr lang="en-US" dirty="0"/>
          </a:p>
        </p:txBody>
      </p:sp>
      <p:pic>
        <p:nvPicPr>
          <p:cNvPr id="15" name="Picture 14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4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2417" y="1713559"/>
            <a:ext cx="8577821" cy="12311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Font typeface="Arial"/>
              <a:buNone/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QUOTE OR CALLOUT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14" y="2955499"/>
            <a:ext cx="857782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Optional Subtitle</a:t>
            </a:r>
          </a:p>
        </p:txBody>
      </p:sp>
      <p:pic>
        <p:nvPicPr>
          <p:cNvPr id="10" name="Picture 9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19199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n SE Life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2417" y="1713559"/>
            <a:ext cx="8577821" cy="12311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Font typeface="Arial"/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QUOTE OR CALLOUT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14" y="2955499"/>
            <a:ext cx="857782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Optional Subtitle</a:t>
            </a:r>
          </a:p>
        </p:txBody>
      </p:sp>
      <p:pic>
        <p:nvPicPr>
          <p:cNvPr id="8" name="Picture 7" descr="schneider_LIO_White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82" y="4521138"/>
            <a:ext cx="1907005" cy="506914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45108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v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ave_175139600_LI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3620223"/>
            <a:ext cx="9144000" cy="1523278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schneider_LIO_White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82" y="4521138"/>
            <a:ext cx="1907005" cy="50691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528318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ve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eave_463028807_LI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3620223"/>
            <a:ext cx="9144000" cy="1523278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chneider_LIO_White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82" y="4521138"/>
            <a:ext cx="1907005" cy="50691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3927686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ve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620223"/>
            <a:ext cx="9144000" cy="1523278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62181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674435" y="4851296"/>
            <a:ext cx="8351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7" y="4857227"/>
            <a:ext cx="1505531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  <p:pic>
        <p:nvPicPr>
          <p:cNvPr id="10" name="Picture 9" descr="Weave_486603441_LI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 descr="schneider_LIO_White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82" y="4521138"/>
            <a:ext cx="1907005" cy="506914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6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6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153318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ve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eave_522513175_LI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3620223"/>
            <a:ext cx="9144000" cy="1523278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chneider_LIO_White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82" y="4521138"/>
            <a:ext cx="1907005" cy="50691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01569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ve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eave_522794209_LI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3620223"/>
            <a:ext cx="9144000" cy="1523278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chneider_LIO_White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82" y="4521138"/>
            <a:ext cx="1907005" cy="50691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1536511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ve 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eave_528351183_LI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3620223"/>
            <a:ext cx="9144000" cy="1523278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chneider_LIO_White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82" y="4521138"/>
            <a:ext cx="1907005" cy="50691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297509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hneider_LIO_White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554" y="2064589"/>
            <a:ext cx="3678903" cy="10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47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1" y="4857155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3" y="4857155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31"/>
          </p:nvPr>
        </p:nvSpPr>
        <p:spPr>
          <a:xfrm>
            <a:off x="258055" y="1203325"/>
            <a:ext cx="8679570" cy="3176589"/>
          </a:xfrm>
        </p:spPr>
        <p:txBody>
          <a:bodyPr wrap="square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252413" y="230187"/>
            <a:ext cx="8647112" cy="369332"/>
          </a:xfrm>
        </p:spPr>
        <p:txBody>
          <a:bodyPr/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3"/>
          </p:nvPr>
        </p:nvSpPr>
        <p:spPr>
          <a:xfrm>
            <a:off x="252413" y="683366"/>
            <a:ext cx="8647112" cy="253916"/>
          </a:xfrm>
        </p:spPr>
        <p:txBody>
          <a:bodyPr/>
          <a:lstStyle>
            <a:lvl1pPr marL="358762" indent="-342888">
              <a:buFontTx/>
              <a:buNone/>
              <a:defRPr sz="1600" baseline="0">
                <a:solidFill>
                  <a:schemeClr val="accent1"/>
                </a:solidFill>
              </a:defRPr>
            </a:lvl1pPr>
            <a:lvl2pPr marL="407973" indent="-228592">
              <a:buFontTx/>
              <a:buNone/>
              <a:defRPr/>
            </a:lvl2pPr>
            <a:lvl3pPr marL="587354" indent="-228592">
              <a:buFontTx/>
              <a:buNone/>
              <a:defRPr/>
            </a:lvl3pPr>
            <a:lvl4pPr marL="768323" indent="-228592">
              <a:buFontTx/>
              <a:buNone/>
              <a:defRPr/>
            </a:lvl4pPr>
            <a:lvl5pPr marL="939767" indent="-228592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622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2908710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251979" tIns="0" rIns="0" bIns="251979" anchor="b" anchorCtr="0"/>
          <a:lstStyle>
            <a:lvl1pPr algn="l">
              <a:defRPr sz="24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900411"/>
            <a:ext cx="9144000" cy="373063"/>
          </a:xfrm>
          <a:prstGeom prst="rect">
            <a:avLst/>
          </a:prstGeom>
          <a:solidFill>
            <a:schemeClr val="tx2"/>
          </a:solidFill>
        </p:spPr>
        <p:txBody>
          <a:bodyPr lIns="251979" tIns="0" rIns="0" bIns="0" anchor="ctr" anchorCtr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Optional Subtitle</a:t>
            </a:r>
          </a:p>
        </p:txBody>
      </p:sp>
      <p:pic>
        <p:nvPicPr>
          <p:cNvPr id="11" name="Picture 10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15067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w/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192839" y="4066330"/>
            <a:ext cx="2698750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14065" y="1203325"/>
            <a:ext cx="0" cy="2986088"/>
          </a:xfrm>
          <a:prstGeom prst="line">
            <a:avLst/>
          </a:prstGeom>
          <a:ln w="3175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8060" y="4066330"/>
            <a:ext cx="5574419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58055" y="1202023"/>
            <a:ext cx="5574419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192838" y="1201739"/>
            <a:ext cx="2698750" cy="1343958"/>
          </a:xfrm>
        </p:spPr>
        <p:txBody>
          <a:bodyPr>
            <a:sp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3749794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4" y="4066330"/>
            <a:ext cx="5580061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52413" y="1203327"/>
            <a:ext cx="5580062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1755880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2414" y="2704964"/>
            <a:ext cx="5574419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58060" y="4548751"/>
            <a:ext cx="5574419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258060" y="1213548"/>
            <a:ext cx="5574419" cy="142090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4"/>
          </p:nvPr>
        </p:nvSpPr>
        <p:spPr>
          <a:xfrm>
            <a:off x="252412" y="3037587"/>
            <a:ext cx="5580064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77520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4066330"/>
            <a:ext cx="4100514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52414" y="4066330"/>
            <a:ext cx="4178298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2"/>
          </p:nvPr>
        </p:nvSpPr>
        <p:spPr>
          <a:xfrm>
            <a:off x="258057" y="1209297"/>
            <a:ext cx="4172656" cy="142090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4791075" y="1209297"/>
            <a:ext cx="4100514" cy="142090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1592286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4066330"/>
            <a:ext cx="4100514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52417" y="4066330"/>
            <a:ext cx="4178299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613516" y="1203325"/>
            <a:ext cx="0" cy="2986088"/>
          </a:xfrm>
          <a:prstGeom prst="line">
            <a:avLst/>
          </a:prstGeom>
          <a:ln w="3175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252413" y="1203327"/>
            <a:ext cx="4178299" cy="142090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1"/>
          </p:nvPr>
        </p:nvSpPr>
        <p:spPr>
          <a:xfrm>
            <a:off x="4791076" y="1203327"/>
            <a:ext cx="4100511" cy="142090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41553253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58056" y="2698499"/>
            <a:ext cx="8633531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4413171"/>
            <a:ext cx="4100514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8055" y="4413171"/>
            <a:ext cx="4094871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246633" y="1198258"/>
            <a:ext cx="8644953" cy="142090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258055" y="2907434"/>
            <a:ext cx="4094871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6"/>
          </p:nvPr>
        </p:nvSpPr>
        <p:spPr>
          <a:xfrm>
            <a:off x="4791075" y="2907433"/>
            <a:ext cx="4100514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11054434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5" y="4066330"/>
            <a:ext cx="2678893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192842" y="4066330"/>
            <a:ext cx="2678893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32557" y="4066330"/>
            <a:ext cx="2678893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2"/>
          </p:nvPr>
        </p:nvSpPr>
        <p:spPr>
          <a:xfrm>
            <a:off x="252414" y="1192752"/>
            <a:ext cx="2698748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>
          <a:xfrm>
            <a:off x="3232557" y="1192752"/>
            <a:ext cx="2678893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34"/>
          </p:nvPr>
        </p:nvSpPr>
        <p:spPr>
          <a:xfrm>
            <a:off x="6192842" y="1192752"/>
            <a:ext cx="2678893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34112504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5" y="4066330"/>
            <a:ext cx="2678893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192842" y="4066330"/>
            <a:ext cx="2678893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32557" y="4066330"/>
            <a:ext cx="2678893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3085663" y="1203325"/>
            <a:ext cx="0" cy="2986088"/>
          </a:xfrm>
          <a:prstGeom prst="line">
            <a:avLst/>
          </a:prstGeom>
          <a:ln w="3175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6055035" y="1203325"/>
            <a:ext cx="0" cy="2986088"/>
          </a:xfrm>
          <a:prstGeom prst="line">
            <a:avLst/>
          </a:prstGeom>
          <a:ln w="3175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31"/>
          </p:nvPr>
        </p:nvSpPr>
        <p:spPr>
          <a:xfrm>
            <a:off x="258058" y="1203324"/>
            <a:ext cx="2673249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2"/>
          </p:nvPr>
        </p:nvSpPr>
        <p:spPr>
          <a:xfrm>
            <a:off x="3232557" y="1203324"/>
            <a:ext cx="2678893" cy="1420902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33"/>
          </p:nvPr>
        </p:nvSpPr>
        <p:spPr>
          <a:xfrm>
            <a:off x="6192842" y="1203324"/>
            <a:ext cx="2678893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37432906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32"/>
          </p:nvPr>
        </p:nvSpPr>
        <p:spPr>
          <a:xfrm>
            <a:off x="252414" y="1203327"/>
            <a:ext cx="8639175" cy="142090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33"/>
          </p:nvPr>
        </p:nvSpPr>
        <p:spPr>
          <a:xfrm>
            <a:off x="252414" y="2872038"/>
            <a:ext cx="2683481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34"/>
          </p:nvPr>
        </p:nvSpPr>
        <p:spPr>
          <a:xfrm>
            <a:off x="3232557" y="2872038"/>
            <a:ext cx="2678893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35"/>
          </p:nvPr>
        </p:nvSpPr>
        <p:spPr>
          <a:xfrm>
            <a:off x="6192842" y="2872038"/>
            <a:ext cx="2678893" cy="14209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58056" y="2696099"/>
            <a:ext cx="8633531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30215"/>
            <a:ext cx="8633531" cy="307777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58056" y="604938"/>
            <a:ext cx="8633531" cy="1692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accent6"/>
                </a:solidFill>
              </a:defRPr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4" y="4376290"/>
            <a:ext cx="2683481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192842" y="4376290"/>
            <a:ext cx="2678893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32557" y="4376290"/>
            <a:ext cx="2678893" cy="123111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15874" indent="0">
              <a:buNone/>
              <a:defRPr sz="8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/>
              <a:t>Optional caption goes here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6906178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406701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 lIns="91432" tIns="45716" rIns="91432" bIns="45716"/>
          <a:lstStyle>
            <a:lvl1pPr marL="0" indent="0">
              <a:buNone/>
              <a:defRPr sz="11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2041071"/>
            <a:ext cx="9144000" cy="867640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251979" tIns="0" rIns="0" bIns="0" anchor="ctr" anchorCtr="0"/>
          <a:lstStyle>
            <a:lvl1pPr algn="l">
              <a:defRPr sz="24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900411"/>
            <a:ext cx="9144000" cy="373063"/>
          </a:xfrm>
          <a:prstGeom prst="rect">
            <a:avLst/>
          </a:prstGeom>
          <a:solidFill>
            <a:schemeClr val="tx2"/>
          </a:solidFill>
        </p:spPr>
        <p:txBody>
          <a:bodyPr lIns="251979" tIns="0" rIns="0" bIns="0" anchor="ctr" anchorCtr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Optional Subtitle</a:t>
            </a:r>
          </a:p>
        </p:txBody>
      </p:sp>
      <p:pic>
        <p:nvPicPr>
          <p:cNvPr id="13" name="Picture 12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6950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3573" y="2381"/>
            <a:ext cx="9136854" cy="5138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defTabSz="415633" fontAlgn="auto">
              <a:spcBef>
                <a:spcPts val="0"/>
              </a:spcBef>
              <a:spcAft>
                <a:spcPts val="0"/>
              </a:spcAft>
              <a:defRPr/>
            </a:pPr>
            <a:endParaRPr sz="825" dirty="0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5" name="bk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183438"/>
          </a:solidFill>
        </p:spPr>
        <p:txBody>
          <a:bodyPr lIns="0" tIns="0" rIns="0" bIns="0"/>
          <a:lstStyle/>
          <a:p>
            <a:pPr defTabSz="415633" fontAlgn="auto">
              <a:spcBef>
                <a:spcPts val="0"/>
              </a:spcBef>
              <a:spcAft>
                <a:spcPts val="0"/>
              </a:spcAft>
              <a:defRPr/>
            </a:pPr>
            <a:endParaRPr sz="825" dirty="0">
              <a:solidFill>
                <a:prstClr val="black"/>
              </a:solidFill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0996" y="1140819"/>
            <a:ext cx="6942009" cy="36933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7"/>
            <a:ext cx="6400800" cy="2154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Confidential Property of Schneider Electric |</a:t>
            </a:r>
          </a:p>
        </p:txBody>
      </p:sp>
      <p:sp>
        <p:nvSpPr>
          <p:cNvPr id="7" name="Holder 5"/>
          <p:cNvSpPr>
            <a:spLocks noGrp="1"/>
          </p:cNvSpPr>
          <p:nvPr>
            <p:ph type="dt" sz="half" idx="11"/>
          </p:nvPr>
        </p:nvSpPr>
        <p:spPr>
          <a:xfrm>
            <a:off x="457320" y="4783931"/>
            <a:ext cx="2103191" cy="276225"/>
          </a:xfrm>
        </p:spPr>
        <p:txBody>
          <a:bodyPr/>
          <a:lstStyle>
            <a:lvl1pPr>
              <a:defRPr sz="18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4FB21B-34DC-4780-89B1-F54333F70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1981308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 lIns="91432" tIns="45716" rIns="91432" bIns="45716"/>
          <a:lstStyle>
            <a:lvl1pPr marL="0" indent="0">
              <a:buNone/>
              <a:defRPr sz="11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1981335"/>
            <a:ext cx="9144000" cy="3162191"/>
          </a:xfrm>
          <a:prstGeom prst="rect">
            <a:avLst/>
          </a:prstGeom>
          <a:solidFill>
            <a:schemeClr val="tx2"/>
          </a:solidFill>
        </p:spPr>
        <p:txBody>
          <a:bodyPr lIns="251979" tIns="251979" rIns="251979" bIns="251979" anchor="t" anchorCtr="0"/>
          <a:lstStyle>
            <a:lvl1pPr algn="l">
              <a:defRPr sz="24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08293"/>
            <a:ext cx="9144000" cy="373063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251979" tIns="0" rIns="251979" bIns="0" anchor="ctr" anchorCtr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Optional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5299" y="4601873"/>
            <a:ext cx="1800991" cy="446646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94583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4613318" y="9"/>
            <a:ext cx="4530727" cy="5143499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txBody>
          <a:bodyPr vert="horz" lIns="251979" tIns="251979" rIns="251979" bIns="251979"/>
          <a:lstStyle>
            <a:lvl1pPr marL="0" indent="0">
              <a:buNone/>
              <a:defRPr sz="11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42876" indent="-265091">
              <a:buFont typeface="Arial"/>
              <a:buChar char="•"/>
              <a:defRPr sz="1800">
                <a:solidFill>
                  <a:schemeClr val="accent1"/>
                </a:solidFill>
              </a:defRPr>
            </a:lvl2pPr>
            <a:lvl3pPr marL="707965" indent="-228582">
              <a:buFont typeface="Lucida Grande"/>
              <a:buChar char="–"/>
              <a:defRPr sz="1600">
                <a:solidFill>
                  <a:schemeClr val="accent1"/>
                </a:solidFill>
              </a:defRPr>
            </a:lvl3pPr>
            <a:lvl4pPr marL="976231" indent="-228582">
              <a:buFont typeface="Lucida Grande"/>
              <a:buChar char="–"/>
              <a:defRPr sz="1400">
                <a:solidFill>
                  <a:schemeClr val="accent1"/>
                </a:solidFill>
              </a:defRPr>
            </a:lvl4pPr>
            <a:lvl5pPr marL="1258783" indent="-231755" defTabSz="314299">
              <a:buFont typeface="Lucida Grande"/>
              <a:buChar char="–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Insert Your Content Here</a:t>
            </a:r>
          </a:p>
        </p:txBody>
      </p:sp>
      <p:sp>
        <p:nvSpPr>
          <p:cNvPr id="15" name="Rectangle 14"/>
          <p:cNvSpPr/>
          <p:nvPr userDrawn="1"/>
        </p:nvSpPr>
        <p:spPr>
          <a:xfrm rot="5400000">
            <a:off x="-286951" y="243283"/>
            <a:ext cx="5143500" cy="465695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12"/>
          <p:cNvSpPr>
            <a:spLocks noGrp="1"/>
          </p:cNvSpPr>
          <p:nvPr>
            <p:ph sz="quarter" idx="11"/>
          </p:nvPr>
        </p:nvSpPr>
        <p:spPr>
          <a:xfrm>
            <a:off x="-43677" y="-2"/>
            <a:ext cx="5030014" cy="5143502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vert="horz" lIns="251979" tIns="251979" rIns="251979" bIns="251979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42876" indent="-265091">
              <a:buFont typeface="Arial"/>
              <a:buChar char="•"/>
              <a:defRPr sz="2000">
                <a:solidFill>
                  <a:schemeClr val="bg1"/>
                </a:solidFill>
              </a:defRPr>
            </a:lvl2pPr>
            <a:lvl3pPr marL="707965" indent="-228582">
              <a:buFont typeface="Lucida Grande"/>
              <a:buChar char="–"/>
              <a:defRPr sz="1800">
                <a:solidFill>
                  <a:schemeClr val="bg1"/>
                </a:solidFill>
              </a:defRPr>
            </a:lvl3pPr>
            <a:lvl4pPr marL="976231" indent="-228582">
              <a:buFont typeface="Lucida Grande"/>
              <a:buChar char="–"/>
              <a:defRPr sz="1600">
                <a:solidFill>
                  <a:schemeClr val="bg1"/>
                </a:solidFill>
              </a:defRPr>
            </a:lvl4pPr>
            <a:lvl5pPr marL="1258783" indent="-231755" defTabSz="314299">
              <a:buFont typeface="Lucida Grande"/>
              <a:buChar char="–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  <p:pic>
        <p:nvPicPr>
          <p:cNvPr id="10" name="Picture 9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3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4613318" y="9"/>
            <a:ext cx="4530727" cy="5143499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txBody>
          <a:bodyPr vert="horz" lIns="251979" tIns="251979" rIns="251979" bIns="251979"/>
          <a:lstStyle>
            <a:lvl1pPr marL="0" indent="0">
              <a:buNone/>
              <a:defRPr sz="11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42876" indent="-265091">
              <a:buFont typeface="Arial"/>
              <a:buChar char="•"/>
              <a:defRPr sz="1800">
                <a:solidFill>
                  <a:schemeClr val="accent1"/>
                </a:solidFill>
              </a:defRPr>
            </a:lvl2pPr>
            <a:lvl3pPr marL="707965" indent="-228582">
              <a:buFont typeface="Lucida Grande"/>
              <a:buChar char="–"/>
              <a:defRPr sz="1600">
                <a:solidFill>
                  <a:schemeClr val="accent1"/>
                </a:solidFill>
              </a:defRPr>
            </a:lvl3pPr>
            <a:lvl4pPr marL="976231" indent="-228582">
              <a:buFont typeface="Lucida Grande"/>
              <a:buChar char="–"/>
              <a:defRPr sz="1400">
                <a:solidFill>
                  <a:schemeClr val="accent1"/>
                </a:solidFill>
              </a:defRPr>
            </a:lvl4pPr>
            <a:lvl5pPr marL="1258783" indent="-231755" defTabSz="314299">
              <a:buFont typeface="Lucida Grande"/>
              <a:buChar char="–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Insert Your Content Here</a:t>
            </a:r>
          </a:p>
        </p:txBody>
      </p:sp>
      <p:sp>
        <p:nvSpPr>
          <p:cNvPr id="3" name="Content Placeholder 12"/>
          <p:cNvSpPr>
            <a:spLocks noGrp="1"/>
          </p:cNvSpPr>
          <p:nvPr>
            <p:ph sz="quarter" idx="11"/>
          </p:nvPr>
        </p:nvSpPr>
        <p:spPr>
          <a:xfrm>
            <a:off x="252413" y="982955"/>
            <a:ext cx="3749962" cy="1452705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>
            <a:lvl1pPr marL="236518" indent="-236518"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1pPr>
            <a:lvl2pPr marL="457162" indent="-220645"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accent1"/>
                </a:solidFill>
              </a:defRPr>
            </a:lvl2pPr>
            <a:lvl3pPr marL="630186" indent="-173024"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accent1"/>
                </a:solidFill>
              </a:defRPr>
            </a:lvl3pPr>
            <a:lvl4pPr marL="803209" indent="-173024"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accent1"/>
                </a:solidFill>
              </a:defRPr>
            </a:lvl4pPr>
            <a:lvl5pPr marL="977818" indent="-174611" defTabSz="314299"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52413" y="348334"/>
            <a:ext cx="3749962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23" name="Rectangle 22"/>
          <p:cNvSpPr/>
          <p:nvPr userDrawn="1"/>
        </p:nvSpPr>
        <p:spPr>
          <a:xfrm rot="5400000">
            <a:off x="1854991" y="2385236"/>
            <a:ext cx="5143498" cy="3730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240235" y="0"/>
            <a:ext cx="746127" cy="51435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txBody>
          <a:bodyPr lIns="91432" tIns="45716" rIns="91432" bIns="45716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351857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/SE Lif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58058" y="2175154"/>
            <a:ext cx="8633531" cy="36933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8058" y="2634501"/>
            <a:ext cx="8633531" cy="21544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Optional Subtitle</a:t>
            </a:r>
          </a:p>
        </p:txBody>
      </p:sp>
      <p:pic>
        <p:nvPicPr>
          <p:cNvPr id="9" name="Picture 8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355483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w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 lIns="91432" tIns="45716" rIns="91432" bIns="45716"/>
          <a:lstStyle>
            <a:lvl1pPr marL="0" indent="0">
              <a:buNone/>
              <a:defRPr sz="11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2417" y="1713559"/>
            <a:ext cx="8577821" cy="12311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Font typeface="Arial"/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QUOTE OR CALLOUT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14" y="2955499"/>
            <a:ext cx="857782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Optional Subtitle</a:t>
            </a:r>
          </a:p>
        </p:txBody>
      </p:sp>
      <p:pic>
        <p:nvPicPr>
          <p:cNvPr id="9" name="Picture 8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52164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w Imag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 lIns="91432" tIns="45716" rIns="91432" bIns="45716"/>
          <a:lstStyle>
            <a:lvl1pPr marL="0" indent="0">
              <a:buNone/>
              <a:defRPr sz="11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2417" y="1713559"/>
            <a:ext cx="8577821" cy="12311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Font typeface="Arial"/>
              <a:buNone/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QUOTE OR CALLOUT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14" y="2955499"/>
            <a:ext cx="857782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Optional Subtitle</a:t>
            </a:r>
          </a:p>
        </p:txBody>
      </p:sp>
      <p:pic>
        <p:nvPicPr>
          <p:cNvPr id="9" name="Picture 8" descr="schneider_LIO_Life-Green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39" y="4509591"/>
            <a:ext cx="1922297" cy="530004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227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22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294746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86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9" r:id="rId3"/>
    <p:sldLayoutId id="2147483687" r:id="rId4"/>
    <p:sldLayoutId id="2147483688" r:id="rId5"/>
    <p:sldLayoutId id="2147483689" r:id="rId6"/>
    <p:sldLayoutId id="2147483672" r:id="rId7"/>
    <p:sldLayoutId id="2147483670" r:id="rId8"/>
    <p:sldLayoutId id="2147483671" r:id="rId9"/>
    <p:sldLayoutId id="2147483686" r:id="rId10"/>
    <p:sldLayoutId id="2147483690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91" r:id="rId18"/>
    <p:sldLayoutId id="2147484519" r:id="rId19"/>
  </p:sldLayoutIdLst>
  <p:hf sldNum="0" hdr="0" ftr="0" dt="0"/>
  <p:txStyles>
    <p:titleStyle>
      <a:lvl1pPr algn="ctr" defTabSz="45716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45716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6" algn="l" defTabSz="45716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4" indent="-228582" algn="l" defTabSz="45716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8" indent="-228582" algn="l" defTabSz="45716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8" indent="-228582" algn="l" defTabSz="45716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4571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2" indent="-228582" algn="l" defTabSz="4571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4571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2" algn="l" defTabSz="45716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2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6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058" y="230188"/>
            <a:ext cx="8633531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schneider_LIO_Life-Green_RGB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13" y="4509591"/>
            <a:ext cx="1922297" cy="530004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252414" y="1203326"/>
            <a:ext cx="8639175" cy="201593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892" y="4857198"/>
            <a:ext cx="52569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6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defTabSz="457181"/>
            <a:r>
              <a:rPr lang="en-US" dirty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 defTabSz="457181"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6" y="4857197"/>
            <a:ext cx="1509767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defTabSz="457181"/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369957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515" r:id="rId11"/>
  </p:sldLayoutIdLst>
  <p:hf sldNum="0" hdr="0" ftr="0" dt="0"/>
  <p:txStyles>
    <p:titleStyle>
      <a:lvl1pPr algn="l" defTabSz="457181" rtl="0" eaLnBrk="1" latinLnBrk="0" hangingPunct="1">
        <a:spcBef>
          <a:spcPct val="0"/>
        </a:spcBef>
        <a:buNone/>
        <a:defRPr sz="2400" kern="1200">
          <a:solidFill>
            <a:srgbClr val="36C746"/>
          </a:solidFill>
          <a:latin typeface="Arial"/>
          <a:ea typeface="+mj-ea"/>
          <a:cs typeface="Arial"/>
        </a:defRPr>
      </a:lvl1pPr>
    </p:titleStyle>
    <p:bodyStyle>
      <a:lvl1pPr marL="173031" indent="-157156" algn="l" defTabSz="457181" rtl="0" eaLnBrk="1" latinLnBrk="0" hangingPunct="1"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Arial"/>
          <a:ea typeface="+mn-ea"/>
          <a:cs typeface="Arial"/>
        </a:defRPr>
      </a:lvl1pPr>
      <a:lvl2pPr marL="361935" indent="-182556" algn="l" defTabSz="447657" rtl="0" eaLnBrk="1" latinLnBrk="0" hangingPunct="1">
        <a:spcBef>
          <a:spcPts val="500"/>
        </a:spcBef>
        <a:spcAft>
          <a:spcPts val="500"/>
        </a:spcAft>
        <a:buClr>
          <a:srgbClr val="36C746"/>
        </a:buClr>
        <a:buFont typeface="Arial"/>
        <a:buChar char="•"/>
        <a:defRPr sz="1200" kern="1200">
          <a:solidFill>
            <a:schemeClr val="accent1"/>
          </a:solidFill>
          <a:latin typeface="Arial"/>
          <a:ea typeface="+mn-ea"/>
          <a:cs typeface="Arial"/>
        </a:defRPr>
      </a:lvl2pPr>
      <a:lvl3pPr marL="538140" indent="-179380" algn="l" defTabSz="457181" rtl="0" eaLnBrk="1" latinLnBrk="0" hangingPunct="1">
        <a:spcBef>
          <a:spcPts val="500"/>
        </a:spcBef>
        <a:spcAft>
          <a:spcPts val="500"/>
        </a:spcAft>
        <a:buClr>
          <a:srgbClr val="36C746"/>
        </a:buClr>
        <a:buFont typeface="Arial" panose="020B0604020202020204" pitchFamily="34" charset="0"/>
        <a:buChar char="–"/>
        <a:defRPr sz="1100" kern="1200">
          <a:solidFill>
            <a:schemeClr val="accent1"/>
          </a:solidFill>
          <a:latin typeface="Arial"/>
          <a:ea typeface="+mn-ea"/>
          <a:cs typeface="Arial"/>
        </a:defRPr>
      </a:lvl3pPr>
      <a:lvl4pPr marL="719108" indent="-179380" algn="l" defTabSz="457181" rtl="0" eaLnBrk="1" latinLnBrk="0" hangingPunct="1">
        <a:spcBef>
          <a:spcPts val="500"/>
        </a:spcBef>
        <a:spcAft>
          <a:spcPts val="500"/>
        </a:spcAft>
        <a:buClr>
          <a:srgbClr val="36C746"/>
        </a:buClr>
        <a:buFont typeface="Arial" panose="020B0604020202020204" pitchFamily="34" charset="0"/>
        <a:buChar char="–"/>
        <a:defRPr sz="1100" kern="1200">
          <a:solidFill>
            <a:schemeClr val="accent1"/>
          </a:solidFill>
          <a:latin typeface="Arial"/>
          <a:ea typeface="+mn-ea"/>
          <a:cs typeface="Arial"/>
        </a:defRPr>
      </a:lvl4pPr>
      <a:lvl5pPr marL="896901" indent="-185730" algn="l" defTabSz="457181" rtl="0" eaLnBrk="1" latinLnBrk="0" hangingPunct="1">
        <a:spcBef>
          <a:spcPts val="500"/>
        </a:spcBef>
        <a:spcAft>
          <a:spcPts val="500"/>
        </a:spcAft>
        <a:buClr>
          <a:srgbClr val="36C746"/>
        </a:buClr>
        <a:buFont typeface="Arial" panose="020B0604020202020204" pitchFamily="34" charset="0"/>
        <a:buChar char="–"/>
        <a:defRPr sz="1100" kern="1200">
          <a:solidFill>
            <a:schemeClr val="accent1"/>
          </a:solidFill>
          <a:latin typeface="Arial"/>
          <a:ea typeface="+mn-ea"/>
          <a:cs typeface="Arial"/>
        </a:defRPr>
      </a:lvl5pPr>
      <a:lvl6pPr marL="896075" indent="-182872" algn="l" defTabSz="457181" rtl="0" eaLnBrk="1" latinLnBrk="0" hangingPunct="1"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Char char="–"/>
        <a:defRPr sz="1100" kern="1200" baseline="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896075" indent="-182872" algn="l" defTabSz="457181" rtl="0" eaLnBrk="1" latinLnBrk="0" hangingPunct="1"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Char char="–"/>
        <a:defRPr sz="11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428857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862470"/>
            <a:ext cx="9144000" cy="1159421"/>
          </a:xfrm>
        </p:spPr>
        <p:txBody>
          <a:bodyPr/>
          <a:lstStyle/>
          <a:p>
            <a:r>
              <a:rPr lang="en-US" dirty="0"/>
              <a:t>Unity Pro: project setting.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0" y="4013592"/>
            <a:ext cx="9144000" cy="373063"/>
          </a:xfrm>
        </p:spPr>
        <p:txBody>
          <a:bodyPr/>
          <a:lstStyle/>
          <a:p>
            <a:r>
              <a:rPr lang="en-US" altLang="zh-CN" dirty="0"/>
              <a:t>July’20 																STL TH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32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1059EB-96BC-436F-9995-B02B4C183289}"/>
              </a:ext>
            </a:extLst>
          </p:cNvPr>
          <p:cNvSpPr txBox="1"/>
          <p:nvPr/>
        </p:nvSpPr>
        <p:spPr>
          <a:xfrm>
            <a:off x="383152" y="313699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Right on Project browser and click project setting…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F5B20-F5B2-4EEB-8245-41EC9B842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6" y="692884"/>
            <a:ext cx="3031250" cy="242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9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68F769-C041-4DF9-8560-B93912E38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48" y="887510"/>
            <a:ext cx="4707255" cy="3673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57357-3FC1-48E2-9AF0-754F9FF6A88E}"/>
              </a:ext>
            </a:extLst>
          </p:cNvPr>
          <p:cNvSpPr txBox="1"/>
          <p:nvPr/>
        </p:nvSpPr>
        <p:spPr>
          <a:xfrm>
            <a:off x="383152" y="313699"/>
            <a:ext cx="2582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PLC embedded data:</a:t>
            </a:r>
          </a:p>
          <a:p>
            <a:r>
              <a:rPr lang="en-US" sz="1400" dirty="0"/>
              <a:t>Check box </a:t>
            </a:r>
            <a:r>
              <a:rPr lang="en-US" sz="1400" i="1" dirty="0"/>
              <a:t>Upload information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965D8699-CC44-44A1-BE89-B0E568AF8DFD}"/>
              </a:ext>
            </a:extLst>
          </p:cNvPr>
          <p:cNvSpPr/>
          <p:nvPr/>
        </p:nvSpPr>
        <p:spPr>
          <a:xfrm>
            <a:off x="5023908" y="1400922"/>
            <a:ext cx="3385902" cy="680986"/>
          </a:xfrm>
          <a:prstGeom prst="wedgeRoundRectCallout">
            <a:avLst>
              <a:gd name="adj1" fmla="val -83746"/>
              <a:gd name="adj2" fmla="val 34519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A7930-A102-4D5E-8A6D-F76200F6A4F4}"/>
              </a:ext>
            </a:extLst>
          </p:cNvPr>
          <p:cNvSpPr txBox="1"/>
          <p:nvPr/>
        </p:nvSpPr>
        <p:spPr>
          <a:xfrm>
            <a:off x="5219421" y="1541360"/>
            <a:ext cx="309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Upload information</a:t>
            </a:r>
          </a:p>
          <a:p>
            <a:r>
              <a:rPr lang="en-US" sz="1000" dirty="0"/>
              <a:t>        for enable to upload program from PLC to PC</a:t>
            </a:r>
          </a:p>
        </p:txBody>
      </p:sp>
    </p:spTree>
    <p:extLst>
      <p:ext uri="{BB962C8B-B14F-4D97-AF65-F5344CB8AC3E}">
        <p14:creationId xmlns:p14="http://schemas.microsoft.com/office/powerpoint/2010/main" val="385105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3F254C3-CA7D-49B7-AD5D-EBCAE30BA54D}"/>
              </a:ext>
            </a:extLst>
          </p:cNvPr>
          <p:cNvSpPr txBox="1"/>
          <p:nvPr/>
        </p:nvSpPr>
        <p:spPr>
          <a:xfrm>
            <a:off x="383152" y="313699"/>
            <a:ext cx="7671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Variables: </a:t>
            </a:r>
          </a:p>
          <a:p>
            <a:r>
              <a:rPr lang="en-US" sz="1400" dirty="0"/>
              <a:t>check box </a:t>
            </a:r>
            <a:r>
              <a:rPr lang="en-US" sz="1400" i="1" dirty="0"/>
              <a:t>Directly represented arrays variables</a:t>
            </a:r>
            <a:r>
              <a:rPr lang="en-US" sz="1400" dirty="0"/>
              <a:t> and </a:t>
            </a:r>
            <a:r>
              <a:rPr lang="en-US" sz="1400" i="1" dirty="0"/>
              <a:t>Allow dynamic arrays[ANY_ARRAY_XXX]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18AA5-6188-49FB-8FE0-7B4BE77E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75" y="924880"/>
            <a:ext cx="4687253" cy="36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86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5230A1-7602-4386-8CE0-3A7CD3E39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73" y="794261"/>
            <a:ext cx="4693920" cy="36871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266F1E-6767-4FC9-8FE2-5E55D708E7D3}"/>
              </a:ext>
            </a:extLst>
          </p:cNvPr>
          <p:cNvSpPr txBox="1"/>
          <p:nvPr/>
        </p:nvSpPr>
        <p:spPr>
          <a:xfrm>
            <a:off x="383152" y="313699"/>
            <a:ext cx="768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Common: check box </a:t>
            </a:r>
            <a:r>
              <a:rPr lang="en-US" i="1" dirty="0"/>
              <a:t>Allow nested comments</a:t>
            </a:r>
            <a:r>
              <a:rPr lang="en-US" dirty="0"/>
              <a:t> and </a:t>
            </a:r>
            <a:r>
              <a:rPr lang="en-US" i="1" dirty="0"/>
              <a:t>Allow multi assignment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55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997586-277E-4067-89C3-60AF53C6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51" y="731520"/>
            <a:ext cx="4687253" cy="3680460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6738DF7-DC6C-49C5-A273-D78EE181F3C5}"/>
              </a:ext>
            </a:extLst>
          </p:cNvPr>
          <p:cNvSpPr/>
          <p:nvPr/>
        </p:nvSpPr>
        <p:spPr>
          <a:xfrm>
            <a:off x="3239558" y="2235200"/>
            <a:ext cx="4120092" cy="2298700"/>
          </a:xfrm>
          <a:prstGeom prst="wedgeRoundRectCallout">
            <a:avLst>
              <a:gd name="adj1" fmla="val -41303"/>
              <a:gd name="adj2" fmla="val -87400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046483-4119-43F5-8666-B8D9720D4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415" y="2390775"/>
            <a:ext cx="2099170" cy="1987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CC673-AB8B-4044-A9B4-B3190AA0F8EF}"/>
              </a:ext>
            </a:extLst>
          </p:cNvPr>
          <p:cNvSpPr txBox="1"/>
          <p:nvPr/>
        </p:nvSpPr>
        <p:spPr>
          <a:xfrm>
            <a:off x="5694984" y="2602078"/>
            <a:ext cx="153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Can create initial step more than one in Sections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2C213-5FF8-40FD-860D-78503ED48258}"/>
              </a:ext>
            </a:extLst>
          </p:cNvPr>
          <p:cNvSpPr txBox="1"/>
          <p:nvPr/>
        </p:nvSpPr>
        <p:spPr>
          <a:xfrm>
            <a:off x="383152" y="313699"/>
            <a:ext cx="396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SFC : check box </a:t>
            </a:r>
            <a:r>
              <a:rPr lang="en-US" i="1" dirty="0"/>
              <a:t>Allow multiple token</a:t>
            </a:r>
          </a:p>
        </p:txBody>
      </p:sp>
    </p:spTree>
    <p:extLst>
      <p:ext uri="{BB962C8B-B14F-4D97-AF65-F5344CB8AC3E}">
        <p14:creationId xmlns:p14="http://schemas.microsoft.com/office/powerpoint/2010/main" val="46785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3AD30B-4E23-47CA-A88C-3907EEE3F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23" y="728186"/>
            <a:ext cx="4693920" cy="3687127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D349087-559F-441F-A364-055CC7199219}"/>
              </a:ext>
            </a:extLst>
          </p:cNvPr>
          <p:cNvSpPr/>
          <p:nvPr/>
        </p:nvSpPr>
        <p:spPr>
          <a:xfrm>
            <a:off x="5239439" y="618585"/>
            <a:ext cx="2562990" cy="620724"/>
          </a:xfrm>
          <a:prstGeom prst="wedgeRoundRectCallout">
            <a:avLst>
              <a:gd name="adj1" fmla="val -85326"/>
              <a:gd name="adj2" fmla="val 79818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E3002-D3E2-4293-8D46-A6D7BC920E4D}"/>
              </a:ext>
            </a:extLst>
          </p:cNvPr>
          <p:cNvSpPr txBox="1"/>
          <p:nvPr/>
        </p:nvSpPr>
        <p:spPr>
          <a:xfrm>
            <a:off x="5266140" y="639133"/>
            <a:ext cx="23227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all currently active steps are deactivated when you set new steps (Animation Panel or function block). 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BA8036C-25F9-4839-9C26-8371ED625A8A}"/>
              </a:ext>
            </a:extLst>
          </p:cNvPr>
          <p:cNvSpPr/>
          <p:nvPr/>
        </p:nvSpPr>
        <p:spPr>
          <a:xfrm>
            <a:off x="5239439" y="1267554"/>
            <a:ext cx="2562990" cy="2200574"/>
          </a:xfrm>
          <a:prstGeom prst="wedgeRoundRectCallout">
            <a:avLst>
              <a:gd name="adj1" fmla="val -82983"/>
              <a:gd name="adj2" fmla="val -34917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EFDF5-C521-4B71-A46C-BD02E5E5C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213" y="1335938"/>
            <a:ext cx="1716794" cy="20638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BA6C40-87CF-40F1-A5FE-393E6E50DDC8}"/>
              </a:ext>
            </a:extLst>
          </p:cNvPr>
          <p:cNvSpPr txBox="1"/>
          <p:nvPr/>
        </p:nvSpPr>
        <p:spPr>
          <a:xfrm>
            <a:off x="383152" y="166863"/>
            <a:ext cx="4583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SFC multi token: </a:t>
            </a:r>
          </a:p>
          <a:p>
            <a:r>
              <a:rPr lang="en-US" sz="1400" dirty="0"/>
              <a:t>uncheck </a:t>
            </a:r>
            <a:r>
              <a:rPr lang="en-US" sz="1400" i="1" dirty="0" err="1"/>
              <a:t>SetSteps</a:t>
            </a:r>
            <a:r>
              <a:rPr lang="en-US" sz="1400" i="1" dirty="0"/>
              <a:t>: keep previous step(s) in active state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9DC680C-167E-4804-8515-2115AFFCBFD1}"/>
              </a:ext>
            </a:extLst>
          </p:cNvPr>
          <p:cNvSpPr/>
          <p:nvPr/>
        </p:nvSpPr>
        <p:spPr>
          <a:xfrm>
            <a:off x="2749873" y="1975638"/>
            <a:ext cx="2274269" cy="2569664"/>
          </a:xfrm>
          <a:prstGeom prst="wedgeRoundRectCallout">
            <a:avLst>
              <a:gd name="adj1" fmla="val 14177"/>
              <a:gd name="adj2" fmla="val -59186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81A27D-B4BB-475B-A87E-CD17D9EA0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223" y="2107149"/>
            <a:ext cx="1716794" cy="2306642"/>
          </a:xfrm>
          <a:prstGeom prst="rect">
            <a:avLst/>
          </a:prstGeom>
        </p:spPr>
      </p:pic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BD584EC1-C715-4E16-B63E-64C674FC079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64710" y="2404471"/>
            <a:ext cx="1284833" cy="427167"/>
          </a:xfrm>
          <a:prstGeom prst="curvedConnector3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23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9CDCC8-E7AB-4745-B8B9-44DD8883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4" y="731520"/>
            <a:ext cx="4693920" cy="36804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1F4931-55D5-453C-8658-31CEEE19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286" y="983542"/>
            <a:ext cx="1343025" cy="600075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4ED337B-1659-43D0-8943-49D8C21C46F4}"/>
              </a:ext>
            </a:extLst>
          </p:cNvPr>
          <p:cNvSpPr/>
          <p:nvPr/>
        </p:nvSpPr>
        <p:spPr>
          <a:xfrm>
            <a:off x="5190116" y="833720"/>
            <a:ext cx="2562990" cy="899717"/>
          </a:xfrm>
          <a:prstGeom prst="wedgeRoundRectCallout">
            <a:avLst>
              <a:gd name="adj1" fmla="val -104857"/>
              <a:gd name="adj2" fmla="val -14447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86E99-7758-44E4-8BFA-6E32514342AE}"/>
              </a:ext>
            </a:extLst>
          </p:cNvPr>
          <p:cNvSpPr txBox="1"/>
          <p:nvPr/>
        </p:nvSpPr>
        <p:spPr>
          <a:xfrm>
            <a:off x="383152" y="213588"/>
            <a:ext cx="2713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ST:</a:t>
            </a:r>
          </a:p>
          <a:p>
            <a:r>
              <a:rPr lang="en-US" sz="1400" dirty="0"/>
              <a:t>Check box </a:t>
            </a:r>
            <a:r>
              <a:rPr lang="en-US" sz="1400" i="1" dirty="0"/>
              <a:t>Allow jump and label</a:t>
            </a:r>
          </a:p>
        </p:txBody>
      </p:sp>
    </p:spTree>
    <p:extLst>
      <p:ext uri="{BB962C8B-B14F-4D97-AF65-F5344CB8AC3E}">
        <p14:creationId xmlns:p14="http://schemas.microsoft.com/office/powerpoint/2010/main" val="99323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9" y="-10273"/>
            <a:ext cx="9276792" cy="515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937CF2-7685-4089-9F95-D84C063FC5EC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48096" y="4672525"/>
            <a:ext cx="8577262" cy="369332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dirty="0">
                <a:solidFill>
                  <a:srgbClr val="3A9262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652573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chneider Title Slides">
  <a:themeElements>
    <a:clrScheme name="Custom 18">
      <a:dk1>
        <a:sysClr val="windowText" lastClr="000000"/>
      </a:dk1>
      <a:lt1>
        <a:sysClr val="window" lastClr="FFFFFF"/>
      </a:lt1>
      <a:dk2>
        <a:srgbClr val="3DCD58"/>
      </a:dk2>
      <a:lt2>
        <a:srgbClr val="3DCD58"/>
      </a:lt2>
      <a:accent1>
        <a:srgbClr val="626469"/>
      </a:accent1>
      <a:accent2>
        <a:srgbClr val="9FA0A4"/>
      </a:accent2>
      <a:accent3>
        <a:srgbClr val="FFD100"/>
      </a:accent3>
      <a:accent4>
        <a:srgbClr val="E47F00"/>
      </a:accent4>
      <a:accent5>
        <a:srgbClr val="B10043"/>
      </a:accent5>
      <a:accent6>
        <a:srgbClr val="42B4E6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accent5"/>
        </a:solidFill>
      </a:spPr>
      <a:bodyPr wrap="square" rtlCol="0">
        <a:spAutoFit/>
      </a:bodyPr>
      <a:lstStyle>
        <a:defPPr algn="ctr">
          <a:defRPr sz="1400" dirty="0" err="1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Schneider Text Slides">
  <a:themeElements>
    <a:clrScheme name="Custom 19">
      <a:dk1>
        <a:sysClr val="windowText" lastClr="000000"/>
      </a:dk1>
      <a:lt1>
        <a:sysClr val="window" lastClr="FFFFFF"/>
      </a:lt1>
      <a:dk2>
        <a:srgbClr val="3DCD58"/>
      </a:dk2>
      <a:lt2>
        <a:srgbClr val="3DCD58"/>
      </a:lt2>
      <a:accent1>
        <a:srgbClr val="626469"/>
      </a:accent1>
      <a:accent2>
        <a:srgbClr val="9FA0A4"/>
      </a:accent2>
      <a:accent3>
        <a:srgbClr val="FFD100"/>
      </a:accent3>
      <a:accent4>
        <a:srgbClr val="E47F00"/>
      </a:accent4>
      <a:accent5>
        <a:srgbClr val="B10043"/>
      </a:accent5>
      <a:accent6>
        <a:srgbClr val="42B4E6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rgbClr val="4F515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148167</TotalTime>
  <Words>129</Words>
  <Application>Microsoft Office PowerPoint</Application>
  <PresentationFormat>On-screen Show (16:9)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Lucida Grande</vt:lpstr>
      <vt:lpstr>Schneider Title Slides</vt:lpstr>
      <vt:lpstr>3_Schneider Text Slides</vt:lpstr>
      <vt:lpstr>Unity Pro: project setting.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>McMillan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frederic.gery@schneider-electric.com</dc:creator>
  <cp:lastModifiedBy>Somchai SUPAPH</cp:lastModifiedBy>
  <cp:revision>2333</cp:revision>
  <dcterms:created xsi:type="dcterms:W3CDTF">2015-05-04T14:04:27Z</dcterms:created>
  <dcterms:modified xsi:type="dcterms:W3CDTF">2020-07-21T03:44:37Z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3003128</vt:lpwstr>
  </property>
  <property fmtid="{D5CDD505-2E9C-101B-9397-08002B2CF9AE}" pid="3" name="NXPowerLiteSettings">
    <vt:lpwstr>E7A0058403B400</vt:lpwstr>
  </property>
  <property fmtid="{D5CDD505-2E9C-101B-9397-08002B2CF9AE}" pid="4" name="NXPowerLiteVersion">
    <vt:lpwstr>D6.1.2</vt:lpwstr>
  </property>
</Properties>
</file>