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4213" r:id="rId2"/>
  </p:sldMasterIdLst>
  <p:notesMasterIdLst>
    <p:notesMasterId r:id="rId14"/>
  </p:notesMasterIdLst>
  <p:handoutMasterIdLst>
    <p:handoutMasterId r:id="rId15"/>
  </p:handoutMasterIdLst>
  <p:sldIdLst>
    <p:sldId id="1678" r:id="rId3"/>
    <p:sldId id="1795" r:id="rId4"/>
    <p:sldId id="1798" r:id="rId5"/>
    <p:sldId id="1799" r:id="rId6"/>
    <p:sldId id="1800" r:id="rId7"/>
    <p:sldId id="1805" r:id="rId8"/>
    <p:sldId id="1803" r:id="rId9"/>
    <p:sldId id="1804" r:id="rId10"/>
    <p:sldId id="1801" r:id="rId11"/>
    <p:sldId id="1802" r:id="rId12"/>
    <p:sldId id="1672" r:id="rId13"/>
  </p:sldIdLst>
  <p:sldSz cx="9144000" cy="5143500" type="screen16x9"/>
  <p:notesSz cx="6797675" cy="9926638"/>
  <p:defaultTextStyle>
    <a:defPPr>
      <a:defRPr lang="en-US"/>
    </a:defPPr>
    <a:lvl1pPr marL="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1">
          <p15:clr>
            <a:srgbClr val="A4A3A4"/>
          </p15:clr>
        </p15:guide>
        <p15:guide id="2" orient="horz" pos="2762">
          <p15:clr>
            <a:srgbClr val="A4A3A4"/>
          </p15:clr>
        </p15:guide>
        <p15:guide id="3" orient="horz" pos="990">
          <p15:clr>
            <a:srgbClr val="A4A3A4"/>
          </p15:clr>
        </p15:guide>
        <p15:guide id="4" orient="horz" pos="3104">
          <p15:clr>
            <a:srgbClr val="A4A3A4"/>
          </p15:clr>
        </p15:guide>
        <p15:guide id="5" orient="horz" pos="566">
          <p15:clr>
            <a:srgbClr val="A4A3A4"/>
          </p15:clr>
        </p15:guide>
        <p15:guide id="6" orient="horz" pos="2639">
          <p15:clr>
            <a:srgbClr val="A4A3A4"/>
          </p15:clr>
        </p15:guide>
        <p15:guide id="7" orient="horz" pos="758">
          <p15:clr>
            <a:srgbClr val="A4A3A4"/>
          </p15:clr>
        </p15:guide>
        <p15:guide id="8" orient="horz" pos="145">
          <p15:clr>
            <a:srgbClr val="A4A3A4"/>
          </p15:clr>
        </p15:guide>
        <p15:guide id="9" orient="horz" pos="1688">
          <p15:clr>
            <a:srgbClr val="A4A3A4"/>
          </p15:clr>
        </p15:guide>
        <p15:guide id="10" orient="horz" pos="2828">
          <p15:clr>
            <a:srgbClr val="A4A3A4"/>
          </p15:clr>
        </p15:guide>
        <p15:guide id="11" pos="5630">
          <p15:clr>
            <a:srgbClr val="A4A3A4"/>
          </p15:clr>
        </p15:guide>
        <p15:guide id="12" pos="3788">
          <p15:clr>
            <a:srgbClr val="A4A3A4"/>
          </p15:clr>
        </p15:guide>
        <p15:guide id="13" pos="2906">
          <p15:clr>
            <a:srgbClr val="A4A3A4"/>
          </p15:clr>
        </p15:guide>
        <p15:guide id="14" pos="3674">
          <p15:clr>
            <a:srgbClr val="A4A3A4"/>
          </p15:clr>
        </p15:guide>
        <p15:guide id="15" pos="3901">
          <p15:clr>
            <a:srgbClr val="A4A3A4"/>
          </p15:clr>
        </p15:guide>
        <p15:guide id="16" pos="3018">
          <p15:clr>
            <a:srgbClr val="A4A3A4"/>
          </p15:clr>
        </p15:guide>
        <p15:guide id="17" pos="2791">
          <p15:clr>
            <a:srgbClr val="A4A3A4"/>
          </p15:clr>
        </p15:guide>
        <p15:guide id="18" pos="159">
          <p15:clr>
            <a:srgbClr val="A4A3A4"/>
          </p15:clr>
        </p15:guide>
        <p15:guide id="19" pos="1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ie Barlow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9933FF"/>
    <a:srgbClr val="339966"/>
    <a:srgbClr val="CCCCFF"/>
    <a:srgbClr val="660066"/>
    <a:srgbClr val="0000FF"/>
    <a:srgbClr val="EDA750"/>
    <a:srgbClr val="000000"/>
    <a:srgbClr val="00B050"/>
    <a:srgbClr val="42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4444" autoAdjust="0"/>
  </p:normalViewPr>
  <p:slideViewPr>
    <p:cSldViewPr snapToGrid="0" snapToObjects="1">
      <p:cViewPr varScale="1">
        <p:scale>
          <a:sx n="143" d="100"/>
          <a:sy n="143" d="100"/>
        </p:scale>
        <p:origin x="126" y="240"/>
      </p:cViewPr>
      <p:guideLst>
        <p:guide orient="horz" pos="1831"/>
        <p:guide orient="horz" pos="2762"/>
        <p:guide orient="horz" pos="990"/>
        <p:guide orient="horz" pos="3104"/>
        <p:guide orient="horz" pos="566"/>
        <p:guide orient="horz" pos="2639"/>
        <p:guide orient="horz" pos="758"/>
        <p:guide orient="horz" pos="145"/>
        <p:guide orient="horz" pos="1688"/>
        <p:guide orient="horz" pos="2828"/>
        <p:guide pos="5630"/>
        <p:guide pos="3788"/>
        <p:guide pos="2906"/>
        <p:guide pos="3674"/>
        <p:guide pos="3901"/>
        <p:guide pos="3018"/>
        <p:guide pos="2791"/>
        <p:guide pos="159"/>
        <p:guide pos="18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89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E3A8-67DD-A54D-9ACE-7F6180D1A288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751CF-426F-9546-9000-18E529FDEB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92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CB8AE-B9B2-1648-AE7C-D9F4FF496627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34D1A-B7E5-DE48-8EA9-859D9DE63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3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381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2414" y="1971244"/>
            <a:ext cx="8673872" cy="5539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Font typeface="Arial"/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566312"/>
            <a:ext cx="8673872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711725"/>
            <a:ext cx="9144000" cy="67531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2414" y="3954255"/>
            <a:ext cx="4360862" cy="184666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Presented by: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38699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7" y="4857227"/>
            <a:ext cx="1505531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4F515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Confidential Property of Schneider Electric |</a:t>
            </a:r>
            <a:endParaRPr lang="en-US" dirty="0"/>
          </a:p>
        </p:txBody>
      </p:sp>
      <p:pic>
        <p:nvPicPr>
          <p:cNvPr id="15" name="Picture 14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9199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SE Life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8" name="Picture 7" descr="schneider_LIO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45108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ave_175139600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528318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463028807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92768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2181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74435" y="4851296"/>
            <a:ext cx="8351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7" y="4857227"/>
            <a:ext cx="1505531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0" name="Picture 9" descr="Weave_486603441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3318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2513175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0156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2794209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3651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8351183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29750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hneider_LIO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54" y="2064589"/>
            <a:ext cx="3678903" cy="10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47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1" y="4857155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3" y="4857155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31"/>
          </p:nvPr>
        </p:nvSpPr>
        <p:spPr>
          <a:xfrm>
            <a:off x="258055" y="1203325"/>
            <a:ext cx="8679570" cy="3176589"/>
          </a:xfrm>
        </p:spPr>
        <p:txBody>
          <a:bodyPr wrap="square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252413" y="230187"/>
            <a:ext cx="8647112" cy="369332"/>
          </a:xfrm>
        </p:spPr>
        <p:txBody>
          <a:bodyPr/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252413" y="683366"/>
            <a:ext cx="8647112" cy="253916"/>
          </a:xfrm>
        </p:spPr>
        <p:txBody>
          <a:bodyPr/>
          <a:lstStyle>
            <a:lvl1pPr marL="358762" indent="-342888">
              <a:buFontTx/>
              <a:buNone/>
              <a:defRPr sz="1600" baseline="0">
                <a:solidFill>
                  <a:schemeClr val="accent1"/>
                </a:solidFill>
              </a:defRPr>
            </a:lvl1pPr>
            <a:lvl2pPr marL="407973" indent="-228592">
              <a:buFontTx/>
              <a:buNone/>
              <a:defRPr/>
            </a:lvl2pPr>
            <a:lvl3pPr marL="587354" indent="-228592">
              <a:buFontTx/>
              <a:buNone/>
              <a:defRPr/>
            </a:lvl3pPr>
            <a:lvl4pPr marL="768323" indent="-228592">
              <a:buFontTx/>
              <a:buNone/>
              <a:defRPr/>
            </a:lvl4pPr>
            <a:lvl5pPr marL="939767" indent="-228592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22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290871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0" bIns="251979" anchor="b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900411"/>
            <a:ext cx="9144000" cy="373063"/>
          </a:xfrm>
          <a:prstGeom prst="rect">
            <a:avLst/>
          </a:prstGeom>
          <a:solidFill>
            <a:schemeClr val="tx2"/>
          </a:solidFill>
        </p:spPr>
        <p:txBody>
          <a:bodyPr lIns="251979" tIns="0" rIns="0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11" name="Picture 10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15067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92839" y="4066330"/>
            <a:ext cx="2698750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14065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8060" y="4066330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58055" y="1202023"/>
            <a:ext cx="5574419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2838" y="1201739"/>
            <a:ext cx="2698750" cy="1343958"/>
          </a:xfrm>
        </p:spPr>
        <p:txBody>
          <a:bodyPr>
            <a:sp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74979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4066330"/>
            <a:ext cx="558006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52413" y="1203327"/>
            <a:ext cx="5580062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75588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4" y="2704964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58060" y="4548751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258060" y="1213548"/>
            <a:ext cx="5574419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4"/>
          </p:nvPr>
        </p:nvSpPr>
        <p:spPr>
          <a:xfrm>
            <a:off x="252412" y="3037587"/>
            <a:ext cx="5580064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77520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066330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52414" y="4066330"/>
            <a:ext cx="4178298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258057" y="1209297"/>
            <a:ext cx="4172656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791075" y="1209297"/>
            <a:ext cx="4100514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92286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066330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52417" y="4066330"/>
            <a:ext cx="417829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13516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252413" y="1203327"/>
            <a:ext cx="4178299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>
          <a:xfrm>
            <a:off x="4791076" y="1203327"/>
            <a:ext cx="4100511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4155325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58056" y="2698499"/>
            <a:ext cx="863353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413171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8055" y="4413171"/>
            <a:ext cx="409487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246633" y="1198258"/>
            <a:ext cx="8644953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258055" y="2907434"/>
            <a:ext cx="4094871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6"/>
          </p:nvPr>
        </p:nvSpPr>
        <p:spPr>
          <a:xfrm>
            <a:off x="4791075" y="2907433"/>
            <a:ext cx="4100514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105443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5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2"/>
          </p:nvPr>
        </p:nvSpPr>
        <p:spPr>
          <a:xfrm>
            <a:off x="252414" y="1192752"/>
            <a:ext cx="2698748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232557" y="1192752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34"/>
          </p:nvPr>
        </p:nvSpPr>
        <p:spPr>
          <a:xfrm>
            <a:off x="6192842" y="1192752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411250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5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085663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6055035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258058" y="1203324"/>
            <a:ext cx="2673249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2"/>
          </p:nvPr>
        </p:nvSpPr>
        <p:spPr>
          <a:xfrm>
            <a:off x="3232557" y="1203324"/>
            <a:ext cx="2678893" cy="1420902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33"/>
          </p:nvPr>
        </p:nvSpPr>
        <p:spPr>
          <a:xfrm>
            <a:off x="6192842" y="1203324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743290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32"/>
          </p:nvPr>
        </p:nvSpPr>
        <p:spPr>
          <a:xfrm>
            <a:off x="252414" y="1203327"/>
            <a:ext cx="8639175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33"/>
          </p:nvPr>
        </p:nvSpPr>
        <p:spPr>
          <a:xfrm>
            <a:off x="252414" y="2872038"/>
            <a:ext cx="2683481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4"/>
          </p:nvPr>
        </p:nvSpPr>
        <p:spPr>
          <a:xfrm>
            <a:off x="3232557" y="2872038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35"/>
          </p:nvPr>
        </p:nvSpPr>
        <p:spPr>
          <a:xfrm>
            <a:off x="6192842" y="2872038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58056" y="2696099"/>
            <a:ext cx="863353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4376290"/>
            <a:ext cx="268348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37629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37629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690617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40670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041071"/>
            <a:ext cx="9144000" cy="86764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0" bIns="0" anchor="ctr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900411"/>
            <a:ext cx="9144000" cy="373063"/>
          </a:xfrm>
          <a:prstGeom prst="rect">
            <a:avLst/>
          </a:prstGeom>
          <a:solidFill>
            <a:schemeClr val="tx2"/>
          </a:solidFill>
        </p:spPr>
        <p:txBody>
          <a:bodyPr lIns="251979" tIns="0" rIns="0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13" name="Picture 12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695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3573" y="2381"/>
            <a:ext cx="9136854" cy="5138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defTabSz="415633" fontAlgn="auto">
              <a:spcBef>
                <a:spcPts val="0"/>
              </a:spcBef>
              <a:spcAft>
                <a:spcPts val="0"/>
              </a:spcAft>
              <a:defRPr/>
            </a:pPr>
            <a:endParaRPr sz="825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83438"/>
          </a:solidFill>
        </p:spPr>
        <p:txBody>
          <a:bodyPr lIns="0" tIns="0" rIns="0" bIns="0"/>
          <a:lstStyle/>
          <a:p>
            <a:pPr defTabSz="415633" fontAlgn="auto">
              <a:spcBef>
                <a:spcPts val="0"/>
              </a:spcBef>
              <a:spcAft>
                <a:spcPts val="0"/>
              </a:spcAft>
              <a:defRPr/>
            </a:pPr>
            <a:endParaRPr sz="825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0996" y="1140819"/>
            <a:ext cx="6942009" cy="36933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7"/>
            <a:ext cx="6400800" cy="215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Confidential Property of Schneider Electric |</a:t>
            </a:r>
          </a:p>
        </p:txBody>
      </p:sp>
      <p:sp>
        <p:nvSpPr>
          <p:cNvPr id="7" name="Holder 5"/>
          <p:cNvSpPr>
            <a:spLocks noGrp="1"/>
          </p:cNvSpPr>
          <p:nvPr>
            <p:ph type="dt" sz="half" idx="11"/>
          </p:nvPr>
        </p:nvSpPr>
        <p:spPr>
          <a:xfrm>
            <a:off x="457320" y="4783931"/>
            <a:ext cx="2103191" cy="276225"/>
          </a:xfrm>
        </p:spPr>
        <p:txBody>
          <a:bodyPr/>
          <a:lstStyle>
            <a:lvl1pPr>
              <a:defRPr sz="18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4FB21B-34DC-4780-89B1-F54333F70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1981308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981335"/>
            <a:ext cx="9144000" cy="3162191"/>
          </a:xfrm>
          <a:prstGeom prst="rect">
            <a:avLst/>
          </a:prstGeom>
          <a:solidFill>
            <a:schemeClr val="tx2"/>
          </a:solidFill>
        </p:spPr>
        <p:txBody>
          <a:bodyPr lIns="251979" tIns="251979" rIns="251979" bIns="251979" anchor="t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8293"/>
            <a:ext cx="9144000" cy="373063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251979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299" y="4601873"/>
            <a:ext cx="1800991" cy="44664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94583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613318" y="9"/>
            <a:ext cx="4530727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42876" indent="-265091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7965" indent="-228582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231" indent="-228582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783" indent="-231755" defTabSz="314299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Insert Your Content Here</a:t>
            </a:r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-286951" y="243283"/>
            <a:ext cx="5143500" cy="46569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1"/>
          </p:nvPr>
        </p:nvSpPr>
        <p:spPr>
          <a:xfrm>
            <a:off x="-43677" y="-2"/>
            <a:ext cx="5030014" cy="5143502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42876" indent="-265091">
              <a:buFont typeface="Arial"/>
              <a:buChar char="•"/>
              <a:defRPr sz="2000">
                <a:solidFill>
                  <a:schemeClr val="bg1"/>
                </a:solidFill>
              </a:defRPr>
            </a:lvl2pPr>
            <a:lvl3pPr marL="707965" indent="-228582">
              <a:buFont typeface="Lucida Grande"/>
              <a:buChar char="–"/>
              <a:defRPr sz="1800">
                <a:solidFill>
                  <a:schemeClr val="bg1"/>
                </a:solidFill>
              </a:defRPr>
            </a:lvl3pPr>
            <a:lvl4pPr marL="976231" indent="-228582">
              <a:buFont typeface="Lucida Grande"/>
              <a:buChar char="–"/>
              <a:defRPr sz="1600">
                <a:solidFill>
                  <a:schemeClr val="bg1"/>
                </a:solidFill>
              </a:defRPr>
            </a:lvl4pPr>
            <a:lvl5pPr marL="1258783" indent="-231755" defTabSz="314299">
              <a:buFont typeface="Lucida Grande"/>
              <a:buChar char="–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3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613318" y="9"/>
            <a:ext cx="4530727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42876" indent="-265091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7965" indent="-228582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231" indent="-228582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783" indent="-231755" defTabSz="314299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Insert Your Content Here</a:t>
            </a:r>
          </a:p>
        </p:txBody>
      </p:sp>
      <p:sp>
        <p:nvSpPr>
          <p:cNvPr id="3" name="Content Placeholder 12"/>
          <p:cNvSpPr>
            <a:spLocks noGrp="1"/>
          </p:cNvSpPr>
          <p:nvPr>
            <p:ph sz="quarter" idx="11"/>
          </p:nvPr>
        </p:nvSpPr>
        <p:spPr>
          <a:xfrm>
            <a:off x="252413" y="982955"/>
            <a:ext cx="3749962" cy="1452705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236518" indent="-236518"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457162" indent="-220645"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</a:defRPr>
            </a:lvl2pPr>
            <a:lvl3pPr marL="630186" indent="-173024"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3pPr>
            <a:lvl4pPr marL="803209" indent="-173024"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4pPr>
            <a:lvl5pPr marL="977818" indent="-174611" defTabSz="314299"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2413" y="348334"/>
            <a:ext cx="374996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1854991" y="2385236"/>
            <a:ext cx="5143498" cy="3730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240235" y="0"/>
            <a:ext cx="746127" cy="51435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txBody>
          <a:bodyPr lIns="91432" tIns="45716" rIns="91432" bIns="45716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5185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/SE Lif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175154"/>
            <a:ext cx="8633531" cy="36933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8058" y="2634501"/>
            <a:ext cx="8633531" cy="21544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55483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5216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9474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8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9" r:id="rId3"/>
    <p:sldLayoutId id="2147483687" r:id="rId4"/>
    <p:sldLayoutId id="2147483688" r:id="rId5"/>
    <p:sldLayoutId id="2147483689" r:id="rId6"/>
    <p:sldLayoutId id="2147483672" r:id="rId7"/>
    <p:sldLayoutId id="2147483670" r:id="rId8"/>
    <p:sldLayoutId id="2147483671" r:id="rId9"/>
    <p:sldLayoutId id="2147483686" r:id="rId10"/>
    <p:sldLayoutId id="2147483690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91" r:id="rId18"/>
    <p:sldLayoutId id="2147484519" r:id="rId19"/>
  </p:sldLayoutIdLst>
  <p:hf sldNum="0" hdr="0" ftr="0" dt="0"/>
  <p:txStyles>
    <p:titleStyle>
      <a:lvl1pPr algn="ctr" defTabSz="4571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45716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45716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2" algn="l" defTabSz="457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45716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8" indent="-228582" algn="l" defTabSz="45716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2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058" y="230188"/>
            <a:ext cx="8633531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13" y="4509591"/>
            <a:ext cx="1922297" cy="53000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52414" y="1203326"/>
            <a:ext cx="8639175" cy="201593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457181"/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457181"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457181"/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69957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515" r:id="rId11"/>
  </p:sldLayoutIdLst>
  <p:hf sldNum="0" hdr="0" ftr="0" dt="0"/>
  <p:txStyles>
    <p:titleStyle>
      <a:lvl1pPr algn="l" defTabSz="457181" rtl="0" eaLnBrk="1" latinLnBrk="0" hangingPunct="1">
        <a:spcBef>
          <a:spcPct val="0"/>
        </a:spcBef>
        <a:buNone/>
        <a:defRPr sz="2400" kern="1200">
          <a:solidFill>
            <a:srgbClr val="36C746"/>
          </a:solidFill>
          <a:latin typeface="Arial"/>
          <a:ea typeface="+mj-ea"/>
          <a:cs typeface="Arial"/>
        </a:defRPr>
      </a:lvl1pPr>
    </p:titleStyle>
    <p:bodyStyle>
      <a:lvl1pPr marL="173031" indent="-157156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Arial"/>
          <a:ea typeface="+mn-ea"/>
          <a:cs typeface="Arial"/>
        </a:defRPr>
      </a:lvl1pPr>
      <a:lvl2pPr marL="361935" indent="-182556" algn="l" defTabSz="447657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/>
        <a:buChar char="•"/>
        <a:defRPr sz="1200" kern="1200">
          <a:solidFill>
            <a:schemeClr val="accent1"/>
          </a:solidFill>
          <a:latin typeface="Arial"/>
          <a:ea typeface="+mn-ea"/>
          <a:cs typeface="Arial"/>
        </a:defRPr>
      </a:lvl2pPr>
      <a:lvl3pPr marL="538140" indent="-17938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3pPr>
      <a:lvl4pPr marL="719108" indent="-17938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4pPr>
      <a:lvl5pPr marL="896901" indent="-18573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5pPr>
      <a:lvl6pPr marL="896075" indent="-182872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1100" kern="1200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896075" indent="-182872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857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62470"/>
            <a:ext cx="9144000" cy="1159421"/>
          </a:xfrm>
        </p:spPr>
        <p:txBody>
          <a:bodyPr/>
          <a:lstStyle/>
          <a:p>
            <a:r>
              <a:rPr lang="en-US" dirty="0"/>
              <a:t>Function Box.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0" y="4013592"/>
            <a:ext cx="9144000" cy="373063"/>
          </a:xfrm>
        </p:spPr>
        <p:txBody>
          <a:bodyPr/>
          <a:lstStyle/>
          <a:p>
            <a:r>
              <a:rPr lang="en-US" altLang="zh-CN" dirty="0"/>
              <a:t>May’20 																STL TH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3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B58035-31FF-4B7C-B6B0-A1678CF6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9" y="420491"/>
            <a:ext cx="6627279" cy="4441521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B4A2498-AF4E-47E4-92F7-FAC87F761A6C}"/>
              </a:ext>
            </a:extLst>
          </p:cNvPr>
          <p:cNvSpPr/>
          <p:nvPr/>
        </p:nvSpPr>
        <p:spPr>
          <a:xfrm>
            <a:off x="4331720" y="2660935"/>
            <a:ext cx="818642" cy="325589"/>
          </a:xfrm>
          <a:prstGeom prst="wedgeRoundRectCallout">
            <a:avLst>
              <a:gd name="adj1" fmla="val -92185"/>
              <a:gd name="adj2" fmla="val 91000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Change id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385ABED-1111-42D4-94E7-C9F7710B1DBB}"/>
              </a:ext>
            </a:extLst>
          </p:cNvPr>
          <p:cNvSpPr/>
          <p:nvPr/>
        </p:nvSpPr>
        <p:spPr>
          <a:xfrm>
            <a:off x="4331720" y="3761473"/>
            <a:ext cx="818642" cy="325589"/>
          </a:xfrm>
          <a:prstGeom prst="wedgeRoundRectCallout">
            <a:avLst>
              <a:gd name="adj1" fmla="val -92185"/>
              <a:gd name="adj2" fmla="val 91000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Change id</a:t>
            </a:r>
          </a:p>
        </p:txBody>
      </p:sp>
    </p:spTree>
    <p:extLst>
      <p:ext uri="{BB962C8B-B14F-4D97-AF65-F5344CB8AC3E}">
        <p14:creationId xmlns:p14="http://schemas.microsoft.com/office/powerpoint/2010/main" val="385105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9" y="-10273"/>
            <a:ext cx="9276792" cy="515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937CF2-7685-4089-9F95-D84C063FC5E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48096" y="4672525"/>
            <a:ext cx="8577262" cy="369332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dirty="0">
                <a:solidFill>
                  <a:srgbClr val="3A9262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52573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C797C4-C8FC-4E2F-AC56-657077E721E1}"/>
              </a:ext>
            </a:extLst>
          </p:cNvPr>
          <p:cNvGrpSpPr/>
          <p:nvPr/>
        </p:nvGrpSpPr>
        <p:grpSpPr>
          <a:xfrm>
            <a:off x="252919" y="297342"/>
            <a:ext cx="3291216" cy="2879697"/>
            <a:chOff x="252918" y="297342"/>
            <a:chExt cx="4909631" cy="454881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A6BA46-9854-4559-B2B8-004972CC5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8" y="297342"/>
              <a:ext cx="4909631" cy="454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071A38-0EC1-4917-B387-B6A180563A78}"/>
                </a:ext>
              </a:extLst>
            </p:cNvPr>
            <p:cNvSpPr/>
            <p:nvPr/>
          </p:nvSpPr>
          <p:spPr>
            <a:xfrm>
              <a:off x="3041515" y="356870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3F3015-1C45-4ABA-8130-6D755195F30A}"/>
                </a:ext>
              </a:extLst>
            </p:cNvPr>
            <p:cNvSpPr/>
            <p:nvPr/>
          </p:nvSpPr>
          <p:spPr>
            <a:xfrm>
              <a:off x="4408665" y="1109969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A4AE-73EB-48FD-B07F-09254E031380}"/>
                </a:ext>
              </a:extLst>
            </p:cNvPr>
            <p:cNvSpPr/>
            <p:nvPr/>
          </p:nvSpPr>
          <p:spPr>
            <a:xfrm>
              <a:off x="3041515" y="1717346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049E5E-F87D-424C-BE6F-B80DD26DD4B1}"/>
                </a:ext>
              </a:extLst>
            </p:cNvPr>
            <p:cNvSpPr/>
            <p:nvPr/>
          </p:nvSpPr>
          <p:spPr>
            <a:xfrm>
              <a:off x="1578695" y="3232447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5766E3-FFC3-4C03-B14C-62517A6B404D}"/>
                </a:ext>
              </a:extLst>
            </p:cNvPr>
            <p:cNvSpPr/>
            <p:nvPr/>
          </p:nvSpPr>
          <p:spPr>
            <a:xfrm>
              <a:off x="437366" y="3488751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E483CC-02E8-4AA1-8BC8-767767CFD2BF}"/>
                </a:ext>
              </a:extLst>
            </p:cNvPr>
            <p:cNvSpPr/>
            <p:nvPr/>
          </p:nvSpPr>
          <p:spPr>
            <a:xfrm>
              <a:off x="437366" y="622758"/>
              <a:ext cx="1338038" cy="431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229CDD-FA6F-4850-8B9D-407059846F49}"/>
              </a:ext>
            </a:extLst>
          </p:cNvPr>
          <p:cNvSpPr txBox="1"/>
          <p:nvPr/>
        </p:nvSpPr>
        <p:spPr>
          <a:xfrm>
            <a:off x="3268369" y="955480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V101_etr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649CD9-9283-45C4-AFCD-3380E9329489}"/>
              </a:ext>
            </a:extLst>
          </p:cNvPr>
          <p:cNvSpPr txBox="1"/>
          <p:nvPr/>
        </p:nvSpPr>
        <p:spPr>
          <a:xfrm>
            <a:off x="3268369" y="126814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F63B25-3CB4-41B4-B583-22CF06618CFF}"/>
              </a:ext>
            </a:extLst>
          </p:cNvPr>
          <p:cNvSpPr txBox="1"/>
          <p:nvPr/>
        </p:nvSpPr>
        <p:spPr>
          <a:xfrm>
            <a:off x="2917954" y="659303"/>
            <a:ext cx="51488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99D1B-08EC-485B-A8F5-7A00B66C95F0}"/>
              </a:ext>
            </a:extLst>
          </p:cNvPr>
          <p:cNvSpPr txBox="1"/>
          <p:nvPr/>
        </p:nvSpPr>
        <p:spPr>
          <a:xfrm>
            <a:off x="2047363" y="216834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V101_cdr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B40E6-366C-49D6-A592-D48E4D4F24BC}"/>
              </a:ext>
            </a:extLst>
          </p:cNvPr>
          <p:cNvSpPr txBox="1"/>
          <p:nvPr/>
        </p:nvSpPr>
        <p:spPr>
          <a:xfrm>
            <a:off x="252919" y="2157746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V101_cds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F0AB8E-9916-4DD3-B90A-A11EF328253D}"/>
              </a:ext>
            </a:extLst>
          </p:cNvPr>
          <p:cNvGrpSpPr/>
          <p:nvPr/>
        </p:nvGrpSpPr>
        <p:grpSpPr>
          <a:xfrm>
            <a:off x="4328553" y="114102"/>
            <a:ext cx="4455389" cy="4532746"/>
            <a:chOff x="4328553" y="280957"/>
            <a:chExt cx="4455389" cy="45327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337D43-8AA1-4057-8D63-7D6AA2DB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228" y="280957"/>
              <a:ext cx="4448714" cy="24975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867911-7A31-4CE2-A595-26C6ABBC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8553" y="2701687"/>
              <a:ext cx="4447975" cy="2112016"/>
            </a:xfrm>
            <a:prstGeom prst="rect">
              <a:avLst/>
            </a:prstGeom>
          </p:spPr>
        </p:pic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960FDA5-4F83-40EA-8719-88D79F5F5A2F}"/>
              </a:ext>
            </a:extLst>
          </p:cNvPr>
          <p:cNvSpPr/>
          <p:nvPr/>
        </p:nvSpPr>
        <p:spPr>
          <a:xfrm>
            <a:off x="2370103" y="107427"/>
            <a:ext cx="818642" cy="325589"/>
          </a:xfrm>
          <a:prstGeom prst="wedgeRoundRectCallout">
            <a:avLst>
              <a:gd name="adj1" fmla="val 43972"/>
              <a:gd name="adj2" fmla="val 138149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Station no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4EE40B62-8081-408A-85CD-4CDE75328F9E}"/>
              </a:ext>
            </a:extLst>
          </p:cNvPr>
          <p:cNvSpPr/>
          <p:nvPr/>
        </p:nvSpPr>
        <p:spPr>
          <a:xfrm>
            <a:off x="3338729" y="81284"/>
            <a:ext cx="818642" cy="325589"/>
          </a:xfrm>
          <a:prstGeom prst="wedgeRoundRectCallout">
            <a:avLst>
              <a:gd name="adj1" fmla="val -55496"/>
              <a:gd name="adj2" fmla="val 146349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Device control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E861536D-133C-487D-92F1-98D94E44DF87}"/>
              </a:ext>
            </a:extLst>
          </p:cNvPr>
          <p:cNvSpPr/>
          <p:nvPr/>
        </p:nvSpPr>
        <p:spPr>
          <a:xfrm>
            <a:off x="2346578" y="2504824"/>
            <a:ext cx="818642" cy="325589"/>
          </a:xfrm>
          <a:prstGeom prst="wedgeRoundRectCallout">
            <a:avLst>
              <a:gd name="adj1" fmla="val -17992"/>
              <a:gd name="adj2" fmla="val -87347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%</a:t>
            </a:r>
            <a:r>
              <a:rPr lang="en-US" sz="900" dirty="0" err="1">
                <a:solidFill>
                  <a:schemeClr val="tx1"/>
                </a:solidFill>
              </a:rPr>
              <a:t>Qx.x.x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94F74D40-47B8-4C7A-AC34-475822F7D985}"/>
              </a:ext>
            </a:extLst>
          </p:cNvPr>
          <p:cNvSpPr/>
          <p:nvPr/>
        </p:nvSpPr>
        <p:spPr>
          <a:xfrm>
            <a:off x="3420690" y="1619388"/>
            <a:ext cx="818642" cy="325589"/>
          </a:xfrm>
          <a:prstGeom prst="wedgeRoundRectCallout">
            <a:avLst>
              <a:gd name="adj1" fmla="val -17992"/>
              <a:gd name="adj2" fmla="val -87347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%</a:t>
            </a:r>
            <a:r>
              <a:rPr lang="en-US" sz="900" dirty="0" err="1">
                <a:solidFill>
                  <a:schemeClr val="tx1"/>
                </a:solidFill>
              </a:rPr>
              <a:t>Ix.x.x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3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C797C4-C8FC-4E2F-AC56-657077E721E1}"/>
              </a:ext>
            </a:extLst>
          </p:cNvPr>
          <p:cNvGrpSpPr/>
          <p:nvPr/>
        </p:nvGrpSpPr>
        <p:grpSpPr>
          <a:xfrm>
            <a:off x="252919" y="297342"/>
            <a:ext cx="3291216" cy="2879697"/>
            <a:chOff x="252918" y="297342"/>
            <a:chExt cx="4909631" cy="454881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A6BA46-9854-4559-B2B8-004972CC5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8" y="297342"/>
              <a:ext cx="4909631" cy="454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071A38-0EC1-4917-B387-B6A180563A78}"/>
                </a:ext>
              </a:extLst>
            </p:cNvPr>
            <p:cNvSpPr/>
            <p:nvPr/>
          </p:nvSpPr>
          <p:spPr>
            <a:xfrm>
              <a:off x="3041515" y="356870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3F3015-1C45-4ABA-8130-6D755195F30A}"/>
                </a:ext>
              </a:extLst>
            </p:cNvPr>
            <p:cNvSpPr/>
            <p:nvPr/>
          </p:nvSpPr>
          <p:spPr>
            <a:xfrm>
              <a:off x="4408665" y="1109969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A4AE-73EB-48FD-B07F-09254E031380}"/>
                </a:ext>
              </a:extLst>
            </p:cNvPr>
            <p:cNvSpPr/>
            <p:nvPr/>
          </p:nvSpPr>
          <p:spPr>
            <a:xfrm>
              <a:off x="3041515" y="1717346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049E5E-F87D-424C-BE6F-B80DD26DD4B1}"/>
                </a:ext>
              </a:extLst>
            </p:cNvPr>
            <p:cNvSpPr/>
            <p:nvPr/>
          </p:nvSpPr>
          <p:spPr>
            <a:xfrm>
              <a:off x="1578695" y="3232447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5766E3-FFC3-4C03-B14C-62517A6B404D}"/>
                </a:ext>
              </a:extLst>
            </p:cNvPr>
            <p:cNvSpPr/>
            <p:nvPr/>
          </p:nvSpPr>
          <p:spPr>
            <a:xfrm>
              <a:off x="437366" y="3488751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E483CC-02E8-4AA1-8BC8-767767CFD2BF}"/>
                </a:ext>
              </a:extLst>
            </p:cNvPr>
            <p:cNvSpPr/>
            <p:nvPr/>
          </p:nvSpPr>
          <p:spPr>
            <a:xfrm>
              <a:off x="437366" y="622758"/>
              <a:ext cx="1338038" cy="431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229CDD-FA6F-4850-8B9D-407059846F49}"/>
              </a:ext>
            </a:extLst>
          </p:cNvPr>
          <p:cNvSpPr txBox="1"/>
          <p:nvPr/>
        </p:nvSpPr>
        <p:spPr>
          <a:xfrm>
            <a:off x="3268369" y="955480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V101_etr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649CD9-9283-45C4-AFCD-3380E9329489}"/>
              </a:ext>
            </a:extLst>
          </p:cNvPr>
          <p:cNvSpPr txBox="1"/>
          <p:nvPr/>
        </p:nvSpPr>
        <p:spPr>
          <a:xfrm>
            <a:off x="3268369" y="126814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F63B25-3CB4-41B4-B583-22CF06618CFF}"/>
              </a:ext>
            </a:extLst>
          </p:cNvPr>
          <p:cNvSpPr txBox="1"/>
          <p:nvPr/>
        </p:nvSpPr>
        <p:spPr>
          <a:xfrm>
            <a:off x="2917954" y="659303"/>
            <a:ext cx="51488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99D1B-08EC-485B-A8F5-7A00B66C95F0}"/>
              </a:ext>
            </a:extLst>
          </p:cNvPr>
          <p:cNvSpPr txBox="1"/>
          <p:nvPr/>
        </p:nvSpPr>
        <p:spPr>
          <a:xfrm>
            <a:off x="2047363" y="216834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V101_cdr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B40E6-366C-49D6-A592-D48E4D4F24BC}"/>
              </a:ext>
            </a:extLst>
          </p:cNvPr>
          <p:cNvSpPr txBox="1"/>
          <p:nvPr/>
        </p:nvSpPr>
        <p:spPr>
          <a:xfrm>
            <a:off x="252919" y="2157746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V101_cds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F0AB8E-9916-4DD3-B90A-A11EF328253D}"/>
              </a:ext>
            </a:extLst>
          </p:cNvPr>
          <p:cNvGrpSpPr/>
          <p:nvPr/>
        </p:nvGrpSpPr>
        <p:grpSpPr>
          <a:xfrm>
            <a:off x="4328553" y="114102"/>
            <a:ext cx="4455389" cy="4532746"/>
            <a:chOff x="4328553" y="280957"/>
            <a:chExt cx="4455389" cy="45327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337D43-8AA1-4057-8D63-7D6AA2DB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228" y="280957"/>
              <a:ext cx="4448714" cy="24975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867911-7A31-4CE2-A595-26C6ABBC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8553" y="2701687"/>
              <a:ext cx="4447975" cy="2112016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37CDF-A984-4734-AA78-67E01DEBAF96}"/>
              </a:ext>
            </a:extLst>
          </p:cNvPr>
          <p:cNvSpPr/>
          <p:nvPr/>
        </p:nvSpPr>
        <p:spPr>
          <a:xfrm>
            <a:off x="4572000" y="407142"/>
            <a:ext cx="2649758" cy="36957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A9281D-E44D-4E5D-A351-1A07CA920632}"/>
              </a:ext>
            </a:extLst>
          </p:cNvPr>
          <p:cNvSpPr/>
          <p:nvPr/>
        </p:nvSpPr>
        <p:spPr>
          <a:xfrm>
            <a:off x="4572000" y="1552404"/>
            <a:ext cx="2649758" cy="36957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EBC0CBB-7BF9-4C68-90F7-4FE90551E017}"/>
              </a:ext>
            </a:extLst>
          </p:cNvPr>
          <p:cNvSpPr/>
          <p:nvPr/>
        </p:nvSpPr>
        <p:spPr>
          <a:xfrm>
            <a:off x="3405290" y="406873"/>
            <a:ext cx="818642" cy="325589"/>
          </a:xfrm>
          <a:prstGeom prst="wedgeRoundRectCallout">
            <a:avLst>
              <a:gd name="adj1" fmla="val 87182"/>
              <a:gd name="adj2" fmla="val 11051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Manual Control +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C158545-44E0-4A08-9871-F2C65837DC2A}"/>
              </a:ext>
            </a:extLst>
          </p:cNvPr>
          <p:cNvSpPr/>
          <p:nvPr/>
        </p:nvSpPr>
        <p:spPr>
          <a:xfrm>
            <a:off x="3456595" y="1532954"/>
            <a:ext cx="818642" cy="325589"/>
          </a:xfrm>
          <a:prstGeom prst="wedgeRoundRectCallout">
            <a:avLst>
              <a:gd name="adj1" fmla="val 87182"/>
              <a:gd name="adj2" fmla="val 11051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Manual Control -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4861D47-3E2F-4488-A0EE-C52D0438ADD4}"/>
              </a:ext>
            </a:extLst>
          </p:cNvPr>
          <p:cNvSpPr/>
          <p:nvPr/>
        </p:nvSpPr>
        <p:spPr>
          <a:xfrm>
            <a:off x="7221758" y="789372"/>
            <a:ext cx="818642" cy="325589"/>
          </a:xfrm>
          <a:prstGeom prst="wedgeRoundRectCallout">
            <a:avLst>
              <a:gd name="adj1" fmla="val 19512"/>
              <a:gd name="adj2" fmla="val -77097"/>
              <a:gd name="adj3" fmla="val 16667"/>
            </a:avLst>
          </a:prstGeom>
          <a:solidFill>
            <a:srgbClr val="FF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Interlock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8EF1BE3F-FD6A-48A1-9F47-3C79531CE7F9}"/>
              </a:ext>
            </a:extLst>
          </p:cNvPr>
          <p:cNvSpPr/>
          <p:nvPr/>
        </p:nvSpPr>
        <p:spPr>
          <a:xfrm>
            <a:off x="7859318" y="2294150"/>
            <a:ext cx="818642" cy="325589"/>
          </a:xfrm>
          <a:prstGeom prst="wedgeRoundRectCallout">
            <a:avLst>
              <a:gd name="adj1" fmla="val 34187"/>
              <a:gd name="adj2" fmla="val -111947"/>
              <a:gd name="adj3" fmla="val 16667"/>
            </a:avLst>
          </a:prstGeom>
          <a:solidFill>
            <a:srgbClr val="6600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Output Control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BC43C-559E-4236-926B-46597F1696C0}"/>
              </a:ext>
            </a:extLst>
          </p:cNvPr>
          <p:cNvSpPr/>
          <p:nvPr/>
        </p:nvSpPr>
        <p:spPr>
          <a:xfrm>
            <a:off x="8178906" y="454238"/>
            <a:ext cx="665027" cy="1628191"/>
          </a:xfrm>
          <a:prstGeom prst="rect">
            <a:avLst/>
          </a:prstGeom>
          <a:noFill/>
          <a:ln w="28575">
            <a:solidFill>
              <a:srgbClr val="66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ECB46583-DA28-4177-841D-061FBC385C4C}"/>
              </a:ext>
            </a:extLst>
          </p:cNvPr>
          <p:cNvSpPr/>
          <p:nvPr/>
        </p:nvSpPr>
        <p:spPr>
          <a:xfrm>
            <a:off x="7221758" y="1235302"/>
            <a:ext cx="818642" cy="325589"/>
          </a:xfrm>
          <a:prstGeom prst="wedgeRoundRectCallout">
            <a:avLst>
              <a:gd name="adj1" fmla="val 22773"/>
              <a:gd name="adj2" fmla="val 74600"/>
              <a:gd name="adj3" fmla="val 16667"/>
            </a:avLst>
          </a:prstGeom>
          <a:solidFill>
            <a:srgbClr val="FF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Interlock</a:t>
            </a:r>
          </a:p>
        </p:txBody>
      </p:sp>
    </p:spTree>
    <p:extLst>
      <p:ext uri="{BB962C8B-B14F-4D97-AF65-F5344CB8AC3E}">
        <p14:creationId xmlns:p14="http://schemas.microsoft.com/office/powerpoint/2010/main" val="270060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B876EE-C6EC-4B91-A02F-EA5D0732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9" y="998339"/>
            <a:ext cx="2650608" cy="38095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FB40E6-366C-49D6-A592-D48E4D4F24BC}"/>
              </a:ext>
            </a:extLst>
          </p:cNvPr>
          <p:cNvSpPr txBox="1"/>
          <p:nvPr/>
        </p:nvSpPr>
        <p:spPr>
          <a:xfrm>
            <a:off x="1374938" y="3159953"/>
            <a:ext cx="520608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V101_cds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F0AB8E-9916-4DD3-B90A-A11EF328253D}"/>
              </a:ext>
            </a:extLst>
          </p:cNvPr>
          <p:cNvGrpSpPr/>
          <p:nvPr/>
        </p:nvGrpSpPr>
        <p:grpSpPr>
          <a:xfrm>
            <a:off x="4328553" y="114102"/>
            <a:ext cx="4455389" cy="4532746"/>
            <a:chOff x="4328553" y="280957"/>
            <a:chExt cx="4455389" cy="45327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337D43-8AA1-4057-8D63-7D6AA2DB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228" y="280957"/>
              <a:ext cx="4448714" cy="24975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867911-7A31-4CE2-A595-26C6ABBC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8553" y="2701687"/>
              <a:ext cx="4447975" cy="2112016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37CDF-A984-4734-AA78-67E01DEBAF96}"/>
              </a:ext>
            </a:extLst>
          </p:cNvPr>
          <p:cNvSpPr/>
          <p:nvPr/>
        </p:nvSpPr>
        <p:spPr>
          <a:xfrm>
            <a:off x="4572000" y="907725"/>
            <a:ext cx="2649758" cy="490562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A9281D-E44D-4E5D-A351-1A07CA920632}"/>
              </a:ext>
            </a:extLst>
          </p:cNvPr>
          <p:cNvSpPr/>
          <p:nvPr/>
        </p:nvSpPr>
        <p:spPr>
          <a:xfrm>
            <a:off x="4572000" y="2032962"/>
            <a:ext cx="2649758" cy="49382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EBC0CBB-7BF9-4C68-90F7-4FE90551E017}"/>
              </a:ext>
            </a:extLst>
          </p:cNvPr>
          <p:cNvSpPr/>
          <p:nvPr/>
        </p:nvSpPr>
        <p:spPr>
          <a:xfrm>
            <a:off x="3495254" y="363372"/>
            <a:ext cx="818642" cy="325589"/>
          </a:xfrm>
          <a:prstGeom prst="wedgeRoundRectCallout">
            <a:avLst>
              <a:gd name="adj1" fmla="val 81475"/>
              <a:gd name="adj2" fmla="val 121749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Control +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C158545-44E0-4A08-9871-F2C65837DC2A}"/>
              </a:ext>
            </a:extLst>
          </p:cNvPr>
          <p:cNvSpPr/>
          <p:nvPr/>
        </p:nvSpPr>
        <p:spPr>
          <a:xfrm>
            <a:off x="3473922" y="1715150"/>
            <a:ext cx="818642" cy="325589"/>
          </a:xfrm>
          <a:prstGeom prst="wedgeRoundRectCallout">
            <a:avLst>
              <a:gd name="adj1" fmla="val 84736"/>
              <a:gd name="adj2" fmla="val 54100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Auto Control 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1B408B-6730-47BB-8DD6-ED80C460AC3A}"/>
              </a:ext>
            </a:extLst>
          </p:cNvPr>
          <p:cNvSpPr txBox="1"/>
          <p:nvPr/>
        </p:nvSpPr>
        <p:spPr>
          <a:xfrm>
            <a:off x="2999673" y="2396249"/>
            <a:ext cx="520608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V101_cdr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ABB4432-0943-4E0B-963D-E808E97C4884}"/>
              </a:ext>
            </a:extLst>
          </p:cNvPr>
          <p:cNvCxnSpPr/>
          <p:nvPr/>
        </p:nvCxnSpPr>
        <p:spPr>
          <a:xfrm flipV="1">
            <a:off x="894377" y="998339"/>
            <a:ext cx="4758884" cy="2377057"/>
          </a:xfrm>
          <a:prstGeom prst="curvedConnector3">
            <a:avLst>
              <a:gd name="adj1" fmla="val 19565"/>
            </a:avLst>
          </a:prstGeom>
          <a:ln w="12700" cap="rnd">
            <a:solidFill>
              <a:srgbClr val="66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177D772-5636-40C5-AAC2-66FAE8D2AD22}"/>
              </a:ext>
            </a:extLst>
          </p:cNvPr>
          <p:cNvCxnSpPr/>
          <p:nvPr/>
        </p:nvCxnSpPr>
        <p:spPr>
          <a:xfrm flipV="1">
            <a:off x="2823293" y="2342632"/>
            <a:ext cx="2736526" cy="291876"/>
          </a:xfrm>
          <a:prstGeom prst="bentConnector3">
            <a:avLst/>
          </a:prstGeom>
          <a:ln w="12700" cap="rnd">
            <a:solidFill>
              <a:srgbClr val="66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8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C797C4-C8FC-4E2F-AC56-657077E721E1}"/>
              </a:ext>
            </a:extLst>
          </p:cNvPr>
          <p:cNvGrpSpPr/>
          <p:nvPr/>
        </p:nvGrpSpPr>
        <p:grpSpPr>
          <a:xfrm>
            <a:off x="252919" y="297342"/>
            <a:ext cx="3291216" cy="2879697"/>
            <a:chOff x="252918" y="297342"/>
            <a:chExt cx="4909631" cy="454881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A6BA46-9854-4559-B2B8-004972CC5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8" y="297342"/>
              <a:ext cx="4909631" cy="454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071A38-0EC1-4917-B387-B6A180563A78}"/>
                </a:ext>
              </a:extLst>
            </p:cNvPr>
            <p:cNvSpPr/>
            <p:nvPr/>
          </p:nvSpPr>
          <p:spPr>
            <a:xfrm>
              <a:off x="3041515" y="356870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3F3015-1C45-4ABA-8130-6D755195F30A}"/>
                </a:ext>
              </a:extLst>
            </p:cNvPr>
            <p:cNvSpPr/>
            <p:nvPr/>
          </p:nvSpPr>
          <p:spPr>
            <a:xfrm>
              <a:off x="4408665" y="1109969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A4AE-73EB-48FD-B07F-09254E031380}"/>
                </a:ext>
              </a:extLst>
            </p:cNvPr>
            <p:cNvSpPr/>
            <p:nvPr/>
          </p:nvSpPr>
          <p:spPr>
            <a:xfrm>
              <a:off x="3041515" y="1717346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049E5E-F87D-424C-BE6F-B80DD26DD4B1}"/>
                </a:ext>
              </a:extLst>
            </p:cNvPr>
            <p:cNvSpPr/>
            <p:nvPr/>
          </p:nvSpPr>
          <p:spPr>
            <a:xfrm>
              <a:off x="1578695" y="3232447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5766E3-FFC3-4C03-B14C-62517A6B404D}"/>
                </a:ext>
              </a:extLst>
            </p:cNvPr>
            <p:cNvSpPr/>
            <p:nvPr/>
          </p:nvSpPr>
          <p:spPr>
            <a:xfrm>
              <a:off x="437366" y="3488751"/>
              <a:ext cx="447472" cy="22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E483CC-02E8-4AA1-8BC8-767767CFD2BF}"/>
                </a:ext>
              </a:extLst>
            </p:cNvPr>
            <p:cNvSpPr/>
            <p:nvPr/>
          </p:nvSpPr>
          <p:spPr>
            <a:xfrm>
              <a:off x="437366" y="622758"/>
              <a:ext cx="1338038" cy="431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229CDD-FA6F-4850-8B9D-407059846F49}"/>
              </a:ext>
            </a:extLst>
          </p:cNvPr>
          <p:cNvSpPr txBox="1"/>
          <p:nvPr/>
        </p:nvSpPr>
        <p:spPr>
          <a:xfrm>
            <a:off x="3268369" y="955480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V101_etr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649CD9-9283-45C4-AFCD-3380E9329489}"/>
              </a:ext>
            </a:extLst>
          </p:cNvPr>
          <p:cNvSpPr txBox="1"/>
          <p:nvPr/>
        </p:nvSpPr>
        <p:spPr>
          <a:xfrm>
            <a:off x="3268369" y="126814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V101_ets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F63B25-3CB4-41B4-B583-22CF06618CFF}"/>
              </a:ext>
            </a:extLst>
          </p:cNvPr>
          <p:cNvSpPr txBox="1"/>
          <p:nvPr/>
        </p:nvSpPr>
        <p:spPr>
          <a:xfrm>
            <a:off x="2917954" y="659303"/>
            <a:ext cx="51488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99D1B-08EC-485B-A8F5-7A00B66C95F0}"/>
              </a:ext>
            </a:extLst>
          </p:cNvPr>
          <p:cNvSpPr txBox="1"/>
          <p:nvPr/>
        </p:nvSpPr>
        <p:spPr>
          <a:xfrm>
            <a:off x="2047363" y="216834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V101_cdr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B40E6-366C-49D6-A592-D48E4D4F24BC}"/>
              </a:ext>
            </a:extLst>
          </p:cNvPr>
          <p:cNvSpPr txBox="1"/>
          <p:nvPr/>
        </p:nvSpPr>
        <p:spPr>
          <a:xfrm>
            <a:off x="252919" y="2157746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600FF"/>
                </a:solidFill>
              </a:rPr>
              <a:t>V101_cds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F0AB8E-9916-4DD3-B90A-A11EF328253D}"/>
              </a:ext>
            </a:extLst>
          </p:cNvPr>
          <p:cNvGrpSpPr/>
          <p:nvPr/>
        </p:nvGrpSpPr>
        <p:grpSpPr>
          <a:xfrm>
            <a:off x="4328553" y="114102"/>
            <a:ext cx="4455389" cy="4532746"/>
            <a:chOff x="4328553" y="280957"/>
            <a:chExt cx="4455389" cy="45327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337D43-8AA1-4057-8D63-7D6AA2DB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228" y="280957"/>
              <a:ext cx="4448714" cy="24975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867911-7A31-4CE2-A595-26C6ABBC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8553" y="2701687"/>
              <a:ext cx="4447975" cy="2112016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8A9281D-E44D-4E5D-A351-1A07CA920632}"/>
              </a:ext>
            </a:extLst>
          </p:cNvPr>
          <p:cNvSpPr/>
          <p:nvPr/>
        </p:nvSpPr>
        <p:spPr>
          <a:xfrm>
            <a:off x="4458534" y="3174296"/>
            <a:ext cx="1354914" cy="10239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EBC0CBB-7BF9-4C68-90F7-4FE90551E017}"/>
              </a:ext>
            </a:extLst>
          </p:cNvPr>
          <p:cNvSpPr/>
          <p:nvPr/>
        </p:nvSpPr>
        <p:spPr>
          <a:xfrm>
            <a:off x="5948257" y="2685735"/>
            <a:ext cx="818642" cy="325589"/>
          </a:xfrm>
          <a:prstGeom prst="wedgeRoundRectCallout">
            <a:avLst>
              <a:gd name="adj1" fmla="val 57016"/>
              <a:gd name="adj2" fmla="val 191448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Alarm timeout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4861D47-3E2F-4488-A0EE-C52D0438ADD4}"/>
              </a:ext>
            </a:extLst>
          </p:cNvPr>
          <p:cNvSpPr/>
          <p:nvPr/>
        </p:nvSpPr>
        <p:spPr>
          <a:xfrm>
            <a:off x="5896879" y="3792876"/>
            <a:ext cx="818642" cy="325589"/>
          </a:xfrm>
          <a:prstGeom prst="wedgeRoundRectCallout">
            <a:avLst>
              <a:gd name="adj1" fmla="val -62019"/>
              <a:gd name="adj2" fmla="val -17648"/>
              <a:gd name="adj3" fmla="val 16667"/>
            </a:avLst>
          </a:prstGeom>
          <a:solidFill>
            <a:srgbClr val="FF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Alarm </a:t>
            </a:r>
            <a:r>
              <a:rPr lang="en-US" sz="900" dirty="0" err="1">
                <a:solidFill>
                  <a:schemeClr val="tx1"/>
                </a:solidFill>
              </a:rPr>
              <a:t>Condision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ECB46583-DA28-4177-841D-061FBC385C4C}"/>
              </a:ext>
            </a:extLst>
          </p:cNvPr>
          <p:cNvSpPr/>
          <p:nvPr/>
        </p:nvSpPr>
        <p:spPr>
          <a:xfrm>
            <a:off x="7842482" y="2745178"/>
            <a:ext cx="818642" cy="325589"/>
          </a:xfrm>
          <a:prstGeom prst="wedgeRoundRectCallout">
            <a:avLst>
              <a:gd name="adj1" fmla="val 30926"/>
              <a:gd name="adj2" fmla="val 84850"/>
              <a:gd name="adj3" fmla="val 16667"/>
            </a:avLst>
          </a:prstGeom>
          <a:solidFill>
            <a:srgbClr val="FF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Alarm output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F3868E36-D680-485E-ACD0-EF0F40ECAD29}"/>
              </a:ext>
            </a:extLst>
          </p:cNvPr>
          <p:cNvSpPr/>
          <p:nvPr/>
        </p:nvSpPr>
        <p:spPr>
          <a:xfrm>
            <a:off x="252919" y="387118"/>
            <a:ext cx="3796433" cy="2789921"/>
          </a:xfrm>
          <a:prstGeom prst="wedgeRoundRectCallout">
            <a:avLst>
              <a:gd name="adj1" fmla="val 69354"/>
              <a:gd name="adj2" fmla="val 49577"/>
              <a:gd name="adj3" fmla="val 16667"/>
            </a:avLst>
          </a:prstGeom>
          <a:solidFill>
            <a:srgbClr val="FF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5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B - Function Block Unity (Schneider Electric) - YouTube">
            <a:extLst>
              <a:ext uri="{FF2B5EF4-FFF2-40B4-BE49-F238E27FC236}">
                <a16:creationId xmlns:a16="http://schemas.microsoft.com/office/drawing/2014/main" id="{970AFE08-FF10-4168-BBA4-E97CDBFA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9470CF-9650-4E70-AEA8-C5D38A7327FF}"/>
              </a:ext>
            </a:extLst>
          </p:cNvPr>
          <p:cNvSpPr txBox="1"/>
          <p:nvPr/>
        </p:nvSpPr>
        <p:spPr>
          <a:xfrm>
            <a:off x="1561822" y="1986974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600FF"/>
                </a:solidFill>
              </a:rPr>
              <a:t>Start to Create Function Box</a:t>
            </a:r>
          </a:p>
        </p:txBody>
      </p:sp>
    </p:spTree>
    <p:extLst>
      <p:ext uri="{BB962C8B-B14F-4D97-AF65-F5344CB8AC3E}">
        <p14:creationId xmlns:p14="http://schemas.microsoft.com/office/powerpoint/2010/main" val="357443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154B41-EBAD-4AB0-A156-76AB1A0566C5}"/>
              </a:ext>
            </a:extLst>
          </p:cNvPr>
          <p:cNvSpPr txBox="1"/>
          <p:nvPr/>
        </p:nvSpPr>
        <p:spPr>
          <a:xfrm>
            <a:off x="383152" y="31369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DDT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539CA-5490-46BC-A45F-C14E127F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6" y="683030"/>
            <a:ext cx="6189753" cy="42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2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72187-C3C7-4A3B-9FF6-D2D8F0C3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6" y="732158"/>
            <a:ext cx="5697275" cy="41214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059EB-96BC-436F-9995-B02B4C183289}"/>
              </a:ext>
            </a:extLst>
          </p:cNvPr>
          <p:cNvSpPr txBox="1"/>
          <p:nvPr/>
        </p:nvSpPr>
        <p:spPr>
          <a:xfrm>
            <a:off x="383152" y="31369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DFB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A3F76-19DE-4C86-BCCC-85C182A4F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83" r="43447"/>
          <a:stretch/>
        </p:blipFill>
        <p:spPr>
          <a:xfrm>
            <a:off x="6961455" y="391574"/>
            <a:ext cx="1408310" cy="420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7A9401-A545-4606-9446-DEAEC6ECB64D}"/>
              </a:ext>
            </a:extLst>
          </p:cNvPr>
          <p:cNvSpPr txBox="1"/>
          <p:nvPr/>
        </p:nvSpPr>
        <p:spPr>
          <a:xfrm>
            <a:off x="6648549" y="1604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0CE5A-4EAA-478A-8267-1E529BC6D332}"/>
              </a:ext>
            </a:extLst>
          </p:cNvPr>
          <p:cNvSpPr txBox="1"/>
          <p:nvPr/>
        </p:nvSpPr>
        <p:spPr>
          <a:xfrm>
            <a:off x="6648549" y="19834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8AADC-1829-4021-9AAC-ED20DF6957C1}"/>
              </a:ext>
            </a:extLst>
          </p:cNvPr>
          <p:cNvSpPr txBox="1"/>
          <p:nvPr/>
        </p:nvSpPr>
        <p:spPr>
          <a:xfrm>
            <a:off x="6648549" y="24332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6247F-C9F7-44A1-9DF0-A3F61DEAE070}"/>
              </a:ext>
            </a:extLst>
          </p:cNvPr>
          <p:cNvSpPr txBox="1"/>
          <p:nvPr/>
        </p:nvSpPr>
        <p:spPr>
          <a:xfrm>
            <a:off x="6648549" y="28073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A2A69-6541-4CAB-B53A-AD90B46B3B6B}"/>
              </a:ext>
            </a:extLst>
          </p:cNvPr>
          <p:cNvSpPr txBox="1"/>
          <p:nvPr/>
        </p:nvSpPr>
        <p:spPr>
          <a:xfrm>
            <a:off x="6648549" y="32568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06934-3181-4944-B7FF-179E65FF2469}"/>
              </a:ext>
            </a:extLst>
          </p:cNvPr>
          <p:cNvSpPr txBox="1"/>
          <p:nvPr/>
        </p:nvSpPr>
        <p:spPr>
          <a:xfrm>
            <a:off x="6648549" y="36453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73D1C-85E6-4AE0-B555-D1EF2B16EAD0}"/>
              </a:ext>
            </a:extLst>
          </p:cNvPr>
          <p:cNvSpPr txBox="1"/>
          <p:nvPr/>
        </p:nvSpPr>
        <p:spPr>
          <a:xfrm>
            <a:off x="6648549" y="40530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65471-8A38-4DD4-8DC0-63FAD2C279D1}"/>
              </a:ext>
            </a:extLst>
          </p:cNvPr>
          <p:cNvSpPr txBox="1"/>
          <p:nvPr/>
        </p:nvSpPr>
        <p:spPr>
          <a:xfrm>
            <a:off x="8369765" y="1604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A8C77-CED0-44DB-8F74-8E42542629E9}"/>
              </a:ext>
            </a:extLst>
          </p:cNvPr>
          <p:cNvSpPr txBox="1"/>
          <p:nvPr/>
        </p:nvSpPr>
        <p:spPr>
          <a:xfrm>
            <a:off x="8369765" y="19834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A9F70-DC75-416F-A1DB-B84A5B47CF4D}"/>
              </a:ext>
            </a:extLst>
          </p:cNvPr>
          <p:cNvSpPr txBox="1"/>
          <p:nvPr/>
        </p:nvSpPr>
        <p:spPr>
          <a:xfrm>
            <a:off x="8369765" y="24332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E6FDB-383D-4C46-885C-1D2AE2D2FACA}"/>
              </a:ext>
            </a:extLst>
          </p:cNvPr>
          <p:cNvSpPr txBox="1"/>
          <p:nvPr/>
        </p:nvSpPr>
        <p:spPr>
          <a:xfrm>
            <a:off x="8369765" y="28073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8ADCC-0984-4D50-96A1-FABBEBE57566}"/>
              </a:ext>
            </a:extLst>
          </p:cNvPr>
          <p:cNvSpPr txBox="1"/>
          <p:nvPr/>
        </p:nvSpPr>
        <p:spPr>
          <a:xfrm>
            <a:off x="8369765" y="32568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1169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913BF70-FF9F-441E-B32B-36F8A483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2" y="821867"/>
            <a:ext cx="4136858" cy="38334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3F254C3-CA7D-49B7-AD5D-EBCAE30BA54D}"/>
              </a:ext>
            </a:extLst>
          </p:cNvPr>
          <p:cNvSpPr txBox="1"/>
          <p:nvPr/>
        </p:nvSpPr>
        <p:spPr>
          <a:xfrm>
            <a:off x="383152" y="313699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1FEA85-F988-4F3D-86E7-D831061F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38" y="821867"/>
            <a:ext cx="4291346" cy="32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chneider Title Slides">
  <a:themeElements>
    <a:clrScheme name="Custom 18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</a:spPr>
      <a:bodyPr wrap="square" rtlCol="0">
        <a:spAutoFit/>
      </a:bodyPr>
      <a:lstStyle>
        <a:defPPr algn="ctr">
          <a:defRPr sz="1400" dirty="0" err="1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Schneider Text Slides">
  <a:themeElements>
    <a:clrScheme name="Custom 19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4F515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146732</TotalTime>
  <Words>119</Words>
  <Application>Microsoft Office PowerPoint</Application>
  <PresentationFormat>On-screen Show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Grande</vt:lpstr>
      <vt:lpstr>Schneider Title Slides</vt:lpstr>
      <vt:lpstr>3_Schneider Text Slides</vt:lpstr>
      <vt:lpstr>Function Box.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McMillan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frederic.gery@schneider-electric.com</dc:creator>
  <cp:lastModifiedBy>Somchai SUPAPH</cp:lastModifiedBy>
  <cp:revision>2320</cp:revision>
  <dcterms:created xsi:type="dcterms:W3CDTF">2015-05-04T14:04:27Z</dcterms:created>
  <dcterms:modified xsi:type="dcterms:W3CDTF">2020-05-19T10:21:18Z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3003128</vt:lpwstr>
  </property>
  <property fmtid="{D5CDD505-2E9C-101B-9397-08002B2CF9AE}" pid="3" name="NXPowerLiteSettings">
    <vt:lpwstr>E7A0058403B400</vt:lpwstr>
  </property>
  <property fmtid="{D5CDD505-2E9C-101B-9397-08002B2CF9AE}" pid="4" name="NXPowerLiteVersion">
    <vt:lpwstr>D6.1.2</vt:lpwstr>
  </property>
</Properties>
</file>