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73" r:id="rId5"/>
    <p:sldId id="274" r:id="rId6"/>
    <p:sldId id="275" r:id="rId7"/>
    <p:sldId id="278" r:id="rId8"/>
    <p:sldId id="277" r:id="rId9"/>
    <p:sldId id="279" r:id="rId10"/>
    <p:sldId id="280" r:id="rId11"/>
    <p:sldId id="281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256" autoAdjust="0"/>
    <p:restoredTop sz="93969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5/18/2018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5/18/2018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5/18/2018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5/18/2018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swaggerhub.com/" TargetMode="External"/><Relationship Id="rId4" Type="http://schemas.openxmlformats.org/officeDocument/2006/relationships/hyperlink" Target="https://github.com/swagger-a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gger-api/swagger-edi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or.swagger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smtClean="0"/>
              <a:t>SWAGGER 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8098302" cy="2805332"/>
          </a:xfrm>
        </p:spPr>
        <p:txBody>
          <a:bodyPr>
            <a:normAutofit/>
          </a:bodyPr>
          <a:lstStyle>
            <a:extLst/>
          </a:lstStyle>
          <a:p>
            <a:pPr algn="l">
              <a:buFontTx/>
              <a:buChar char="-"/>
            </a:pPr>
            <a:r>
              <a:rPr lang="en-US" sz="2800" dirty="0" smtClean="0"/>
              <a:t> Swagger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  <a:p>
            <a:pPr algn="l">
              <a:buFontTx/>
              <a:buChar char="-"/>
            </a:pPr>
            <a:r>
              <a:rPr lang="en-US" sz="2800" dirty="0" smtClean="0"/>
              <a:t> Tools </a:t>
            </a:r>
            <a:r>
              <a:rPr lang="en-US" sz="2800" dirty="0" err="1" smtClean="0"/>
              <a:t>trong</a:t>
            </a:r>
            <a:r>
              <a:rPr lang="en-US" sz="2800" dirty="0" smtClean="0"/>
              <a:t> swagger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4572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6" name="Content Placeholder 5" descr="swagger-codegen-clien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838200"/>
            <a:ext cx="84582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4572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swagger-codegen-serv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838200"/>
            <a:ext cx="8229599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Swagger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algn="just"/>
            <a:r>
              <a:rPr lang="vi-VN" dirty="0" smtClean="0"/>
              <a:t>Swagger </a:t>
            </a: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vi-VN" dirty="0" smtClean="0"/>
              <a:t> công </a:t>
            </a:r>
            <a:r>
              <a:rPr lang="vi-VN" dirty="0" smtClean="0"/>
              <a:t>cụ open </a:t>
            </a:r>
            <a:r>
              <a:rPr lang="vi-VN" dirty="0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 smtClean="0"/>
              <a:t> </a:t>
            </a:r>
            <a:r>
              <a:rPr lang="vi-VN" dirty="0" smtClean="0"/>
              <a:t>để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liêu</a:t>
            </a:r>
            <a:r>
              <a:rPr lang="en-US" dirty="0" smtClean="0"/>
              <a:t>, </a:t>
            </a:r>
            <a:r>
              <a:rPr lang="vi-VN" dirty="0" smtClean="0"/>
              <a:t>phát triển</a:t>
            </a:r>
            <a:r>
              <a:rPr lang="en-US" dirty="0" smtClean="0"/>
              <a:t>,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vi-VN" dirty="0" smtClean="0"/>
              <a:t> </a:t>
            </a:r>
            <a:r>
              <a:rPr lang="vi-VN" dirty="0" smtClean="0"/>
              <a:t>các </a:t>
            </a:r>
            <a:r>
              <a:rPr lang="vi-VN" dirty="0" smtClean="0"/>
              <a:t>API</a:t>
            </a:r>
            <a:r>
              <a:rPr lang="en-US" dirty="0" smtClean="0"/>
              <a:t>s</a:t>
            </a:r>
            <a:r>
              <a:rPr lang="vi-VN" dirty="0" smtClean="0"/>
              <a:t> </a:t>
            </a:r>
            <a:r>
              <a:rPr lang="vi-VN" dirty="0" smtClean="0"/>
              <a:t>với </a:t>
            </a:r>
            <a:r>
              <a:rPr lang="vi-VN" dirty="0" smtClean="0"/>
              <a:t>OAS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vi-VN" dirty="0" smtClean="0"/>
              <a:t>OpenAPI</a:t>
            </a:r>
            <a:r>
              <a:rPr lang="en-US" dirty="0" smtClean="0"/>
              <a:t> Specification</a:t>
            </a:r>
            <a:r>
              <a:rPr lang="vi-VN" dirty="0" smtClean="0"/>
              <a:t> </a:t>
            </a:r>
            <a:r>
              <a:rPr lang="en-US" dirty="0" smtClean="0"/>
              <a:t>)</a:t>
            </a:r>
            <a:r>
              <a:rPr lang="vi-VN" dirty="0" smtClean="0"/>
              <a:t>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swagger.io</a:t>
            </a:r>
            <a:endParaRPr lang="en-US" dirty="0" smtClean="0">
              <a:hlinkClick r:id="rId4"/>
            </a:endParaRPr>
          </a:p>
          <a:p>
            <a:pPr algn="just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github.com/swagger-api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vi-VN" dirty="0" smtClean="0"/>
              <a:t>Thiết kế, tạo tài liệu và phát triển các </a:t>
            </a:r>
            <a:r>
              <a:rPr lang="vi-VN" dirty="0" smtClean="0"/>
              <a:t>API</a:t>
            </a:r>
            <a:r>
              <a:rPr lang="en-US" dirty="0" smtClean="0"/>
              <a:t>s</a:t>
            </a:r>
            <a:r>
              <a:rPr lang="vi-VN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team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SwaggerHub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app.swaggerhub.com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vi-VN" dirty="0" smtClean="0"/>
              <a:t>OAS</a:t>
            </a:r>
            <a:r>
              <a:rPr lang="en-US" dirty="0" smtClean="0"/>
              <a:t> (</a:t>
            </a:r>
            <a:r>
              <a:rPr lang="vi-VN" dirty="0" smtClean="0"/>
              <a:t>OpenAPI</a:t>
            </a:r>
            <a:r>
              <a:rPr lang="en-US" dirty="0" smtClean="0"/>
              <a:t> Specification</a:t>
            </a:r>
            <a:r>
              <a:rPr lang="vi-VN" dirty="0" smtClean="0"/>
              <a:t> 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algn="just">
              <a:buNone/>
            </a:pPr>
            <a:r>
              <a:rPr lang="en-US" b="1" dirty="0" smtClean="0"/>
              <a:t>- </a:t>
            </a:r>
            <a:r>
              <a:rPr lang="vi-VN" b="1" dirty="0" smtClean="0"/>
              <a:t>OpenAPI </a:t>
            </a:r>
            <a:r>
              <a:rPr lang="vi-VN" b="1" dirty="0" smtClean="0"/>
              <a:t>Specification</a:t>
            </a:r>
            <a:r>
              <a:rPr lang="vi-VN" dirty="0" smtClean="0"/>
              <a:t> là một định dạng mô tả API dành cho REST APIs. Một file OpenAPI cho phép bạn mô tả toàn bộ API bao </a:t>
            </a:r>
            <a:r>
              <a:rPr lang="vi-VN" dirty="0" smtClean="0"/>
              <a:t>gồm</a:t>
            </a:r>
            <a:r>
              <a:rPr lang="en-US" dirty="0" smtClean="0"/>
              <a:t>: </a:t>
            </a:r>
            <a:endParaRPr lang="vi-VN" dirty="0" smtClean="0"/>
          </a:p>
          <a:p>
            <a:pPr algn="just">
              <a:buNone/>
            </a:pPr>
            <a:r>
              <a:rPr lang="en-US" dirty="0" smtClean="0"/>
              <a:t>&gt; </a:t>
            </a:r>
            <a:r>
              <a:rPr lang="vi-VN" dirty="0" smtClean="0"/>
              <a:t>Cho </a:t>
            </a:r>
            <a:r>
              <a:rPr lang="vi-VN" dirty="0" smtClean="0"/>
              <a:t>phép những endpoints (/users) và cách thức hoạt động của mỗi endpoint (GET /users, POST /users)</a:t>
            </a:r>
          </a:p>
          <a:p>
            <a:pPr algn="just">
              <a:buNone/>
            </a:pPr>
            <a:r>
              <a:rPr lang="en-US" dirty="0" smtClean="0"/>
              <a:t>&gt; </a:t>
            </a:r>
            <a:r>
              <a:rPr lang="vi-VN" dirty="0" smtClean="0"/>
              <a:t>Các </a:t>
            </a:r>
            <a:r>
              <a:rPr lang="vi-VN" dirty="0" smtClean="0"/>
              <a:t>tham số đầu vào &amp; đầu ra của từng hoạt động</a:t>
            </a:r>
          </a:p>
          <a:p>
            <a:pPr algn="just">
              <a:buNone/>
            </a:pPr>
            <a:r>
              <a:rPr lang="en-US" dirty="0" smtClean="0"/>
              <a:t>&gt;</a:t>
            </a:r>
            <a:r>
              <a:rPr lang="en-US" dirty="0" smtClean="0"/>
              <a:t> </a:t>
            </a:r>
            <a:r>
              <a:rPr lang="vi-VN" dirty="0" smtClean="0"/>
              <a:t>Phương </a:t>
            </a:r>
            <a:r>
              <a:rPr lang="vi-VN" dirty="0" smtClean="0"/>
              <a:t>thức xác thực</a:t>
            </a:r>
          </a:p>
          <a:p>
            <a:pPr algn="just">
              <a:buNone/>
            </a:pPr>
            <a:r>
              <a:rPr lang="en-US" dirty="0" smtClean="0"/>
              <a:t>&gt; </a:t>
            </a:r>
            <a:r>
              <a:rPr lang="vi-VN" dirty="0" smtClean="0"/>
              <a:t>Thông </a:t>
            </a:r>
            <a:r>
              <a:rPr lang="vi-VN" dirty="0" smtClean="0"/>
              <a:t>tin liên lạc, chứng chỉ, điều khoản sử dụng và những thông tin </a:t>
            </a:r>
            <a:r>
              <a:rPr lang="vi-VN" dirty="0" smtClean="0"/>
              <a:t>khác</a:t>
            </a:r>
            <a:endParaRPr lang="en-US" dirty="0" smtClean="0"/>
          </a:p>
          <a:p>
            <a:pPr algn="just">
              <a:buNone/>
            </a:pPr>
            <a:endParaRPr lang="vi-VN" dirty="0" smtClean="0"/>
          </a:p>
          <a:p>
            <a:pPr algn="just">
              <a:buNone/>
            </a:pPr>
            <a:r>
              <a:rPr lang="en-US" b="1" dirty="0" smtClean="0"/>
              <a:t>- </a:t>
            </a:r>
            <a:r>
              <a:rPr lang="vi-VN" b="1" dirty="0" smtClean="0"/>
              <a:t>API </a:t>
            </a:r>
            <a:r>
              <a:rPr lang="vi-VN" b="1" dirty="0" smtClean="0"/>
              <a:t>specifications</a:t>
            </a:r>
            <a:r>
              <a:rPr lang="vi-VN" dirty="0" smtClean="0"/>
              <a:t> có thể được viết bằng YAML hoặc JSON. Định dạng này dễ đọc, dễ hiểu cho cả người </a:t>
            </a:r>
            <a:r>
              <a:rPr lang="vi-VN" dirty="0" smtClean="0"/>
              <a:t>dùng</a:t>
            </a:r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Tools </a:t>
            </a:r>
            <a:r>
              <a:rPr lang="en-US" dirty="0" err="1" smtClean="0"/>
              <a:t>trong</a:t>
            </a:r>
            <a:r>
              <a:rPr lang="en-US" dirty="0" smtClean="0"/>
              <a:t> Swagger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38200" y="1905000"/>
            <a:ext cx="7543800" cy="4221163"/>
          </a:xfrm>
        </p:spPr>
        <p:txBody>
          <a:bodyPr/>
          <a:lstStyle>
            <a:extLst/>
          </a:lstStyle>
          <a:p>
            <a:pPr algn="just">
              <a:buNone/>
            </a:pPr>
            <a:r>
              <a:rPr lang="en-US" dirty="0" smtClean="0"/>
              <a:t>Swagger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3 tools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developers 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- </a:t>
            </a:r>
            <a:r>
              <a:rPr lang="vi-VN" dirty="0" smtClean="0"/>
              <a:t>Swagger</a:t>
            </a:r>
            <a:r>
              <a:rPr lang="en-US" dirty="0" smtClean="0"/>
              <a:t> </a:t>
            </a:r>
            <a:r>
              <a:rPr lang="vi-VN" dirty="0" smtClean="0"/>
              <a:t>Editor :</a:t>
            </a:r>
            <a:r>
              <a:rPr lang="en-US" dirty="0" smtClean="0"/>
              <a:t> </a:t>
            </a:r>
            <a:r>
              <a:rPr lang="vi-VN" dirty="0" smtClean="0"/>
              <a:t>design </a:t>
            </a:r>
            <a:r>
              <a:rPr lang="vi-VN" dirty="0" smtClean="0"/>
              <a:t>lên các APIs hoàn toàn mới hoặc edit lại các APIs có sẵn thông qua 1 file </a:t>
            </a:r>
            <a:r>
              <a:rPr lang="vi-VN" dirty="0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JSON </a:t>
            </a:r>
            <a:r>
              <a:rPr lang="en-US" dirty="0" err="1" smtClean="0"/>
              <a:t>hoặc</a:t>
            </a:r>
            <a:r>
              <a:rPr lang="en-US" dirty="0" smtClean="0"/>
              <a:t> YAML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- </a:t>
            </a:r>
            <a:r>
              <a:rPr lang="vi-VN" dirty="0" smtClean="0"/>
              <a:t>Swagger</a:t>
            </a:r>
            <a:r>
              <a:rPr lang="en-US" dirty="0" smtClean="0"/>
              <a:t> </a:t>
            </a:r>
            <a:r>
              <a:rPr lang="vi-VN" dirty="0" smtClean="0"/>
              <a:t>UI: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vi-VN" dirty="0" smtClean="0"/>
              <a:t>để trực quan hóa và tương tác với các</a:t>
            </a:r>
            <a:r>
              <a:rPr lang="en-US" dirty="0" smtClean="0"/>
              <a:t> APIs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- </a:t>
            </a:r>
            <a:r>
              <a:rPr lang="vi-VN" dirty="0" smtClean="0"/>
              <a:t>Swagger</a:t>
            </a:r>
            <a:r>
              <a:rPr lang="en-US" dirty="0" smtClean="0"/>
              <a:t> </a:t>
            </a:r>
            <a:r>
              <a:rPr lang="vi-VN" dirty="0" smtClean="0"/>
              <a:t>Codegen </a:t>
            </a:r>
            <a:r>
              <a:rPr lang="vi-VN" dirty="0" smtClean="0"/>
              <a:t>: dùng để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vi-VN" dirty="0" smtClean="0"/>
              <a:t> </a:t>
            </a:r>
            <a:r>
              <a:rPr lang="vi-VN" dirty="0" smtClean="0"/>
              <a:t>ra </a:t>
            </a:r>
            <a:r>
              <a:rPr lang="vi-VN" dirty="0" smtClean="0"/>
              <a:t>code</a:t>
            </a:r>
            <a:r>
              <a:rPr lang="en-US" dirty="0" smtClean="0"/>
              <a:t> Server </a:t>
            </a:r>
            <a:r>
              <a:rPr lang="en-US" dirty="0" err="1" smtClean="0"/>
              <a:t>hoặc</a:t>
            </a:r>
            <a:r>
              <a:rPr lang="en-US" dirty="0" smtClean="0"/>
              <a:t> Client</a:t>
            </a:r>
            <a:r>
              <a:rPr lang="vi-VN" dirty="0" smtClean="0"/>
              <a:t> </a:t>
            </a:r>
            <a:r>
              <a:rPr lang="vi-VN" dirty="0" smtClean="0"/>
              <a:t>từ các file config có </a:t>
            </a:r>
            <a:r>
              <a:rPr lang="vi-VN" dirty="0" smtClean="0"/>
              <a:t>sẵn</a:t>
            </a:r>
            <a:r>
              <a:rPr lang="en-US" dirty="0" smtClean="0"/>
              <a:t> 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Swagger Editor &amp; UI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85800" y="1905000"/>
            <a:ext cx="7696200" cy="4221163"/>
          </a:xfrm>
        </p:spPr>
        <p:txBody>
          <a:bodyPr/>
          <a:lstStyle>
            <a:extLst/>
          </a:lstStyle>
          <a:p>
            <a:pPr algn="just">
              <a:buNone/>
            </a:pPr>
            <a:r>
              <a:rPr lang="en-US" dirty="0" smtClean="0"/>
              <a:t>Swagger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smtClean="0"/>
              <a:t>Editor &amp; UI Online </a:t>
            </a:r>
            <a:r>
              <a:rPr lang="en-US" dirty="0" err="1" smtClean="0"/>
              <a:t>hoặc</a:t>
            </a:r>
            <a:r>
              <a:rPr lang="en-US" dirty="0" smtClean="0"/>
              <a:t> Open source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err="1" smtClean="0"/>
              <a:t>Opensource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github.com/swagger-api/swagger-editor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Editor Online 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editor.swagger.io</a:t>
            </a: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Swagger Editor &amp; UI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editor code JSON </a:t>
            </a:r>
            <a:r>
              <a:rPr lang="en-US" dirty="0" err="1" smtClean="0"/>
              <a:t>hoặc</a:t>
            </a:r>
            <a:r>
              <a:rPr lang="en-US" dirty="0" smtClean="0"/>
              <a:t> YAML </a:t>
            </a:r>
            <a:r>
              <a:rPr lang="en-US" dirty="0" err="1" smtClean="0"/>
              <a:t>và</a:t>
            </a:r>
            <a:r>
              <a:rPr lang="en-US" dirty="0" smtClean="0"/>
              <a:t> UI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APIs, Models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4572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Swagger Editor &amp; UI</a:t>
            </a:r>
            <a:endParaRPr lang="en-US" dirty="0"/>
          </a:p>
        </p:txBody>
      </p:sp>
      <p:pic>
        <p:nvPicPr>
          <p:cNvPr id="5" name="Content Placeholder 4" descr="swagger-edito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838200"/>
            <a:ext cx="84582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4572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Swagger Editor &amp; UI</a:t>
            </a:r>
            <a:endParaRPr lang="en-US" dirty="0"/>
          </a:p>
        </p:txBody>
      </p:sp>
      <p:pic>
        <p:nvPicPr>
          <p:cNvPr id="7" name="Content Placeholder 6" descr="swagger-editor-mod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762000"/>
            <a:ext cx="80772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4572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Swagger Editor &amp; UI</a:t>
            </a:r>
            <a:endParaRPr lang="en-US" dirty="0"/>
          </a:p>
        </p:txBody>
      </p:sp>
      <p:pic>
        <p:nvPicPr>
          <p:cNvPr id="7" name="Content Placeholder 6" descr="swagger-editor-test-api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634767"/>
            <a:ext cx="8534400" cy="59184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8382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Swagger</a:t>
            </a:r>
            <a:r>
              <a:rPr lang="en-US" dirty="0" smtClean="0"/>
              <a:t> </a:t>
            </a:r>
            <a:r>
              <a:rPr lang="vi-VN" dirty="0" smtClean="0"/>
              <a:t>Codegen : dùng để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vi-VN" dirty="0" smtClean="0"/>
              <a:t> </a:t>
            </a:r>
            <a:r>
              <a:rPr lang="vi-VN" dirty="0" smtClean="0"/>
              <a:t>ra code</a:t>
            </a:r>
            <a:r>
              <a:rPr lang="en-US" dirty="0" smtClean="0"/>
              <a:t> Server </a:t>
            </a:r>
            <a:r>
              <a:rPr lang="en-US" dirty="0" err="1" smtClean="0"/>
              <a:t>hoặc</a:t>
            </a:r>
            <a:r>
              <a:rPr lang="en-US" dirty="0" smtClean="0"/>
              <a:t> Client</a:t>
            </a:r>
            <a:r>
              <a:rPr lang="vi-VN" dirty="0" smtClean="0"/>
              <a:t> từ các file config có </a:t>
            </a:r>
            <a:r>
              <a:rPr lang="vi-VN" dirty="0" smtClean="0"/>
              <a:t>sẵn</a:t>
            </a:r>
            <a:endParaRPr lang="en-US" dirty="0" smtClean="0"/>
          </a:p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Swagger Editor</a:t>
            </a: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Server Swagger </a:t>
            </a:r>
            <a:r>
              <a:rPr lang="en-US" dirty="0" err="1" smtClean="0"/>
              <a:t>Codegen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 Node.js, PHP,  Python, Ruby on Rails, </a:t>
            </a:r>
            <a:r>
              <a:rPr lang="en-US" dirty="0" err="1" smtClean="0"/>
              <a:t>Scala</a:t>
            </a:r>
            <a:r>
              <a:rPr lang="en-US" dirty="0" smtClean="0"/>
              <a:t>, Java Spring, ASP.NET…</a:t>
            </a: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Client Swagger </a:t>
            </a:r>
            <a:r>
              <a:rPr lang="en-US" dirty="0" err="1" smtClean="0"/>
              <a:t>Codegen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 html(2), go,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, python, ruby, swift, typescript-angular…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330</Words>
  <Application>Microsoft Office PowerPoint</Application>
  <PresentationFormat>On-screen Show (4:3)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QuizShow</vt:lpstr>
      <vt:lpstr>SWAGGER </vt:lpstr>
      <vt:lpstr>Swagger là gì?</vt:lpstr>
      <vt:lpstr>OAS (OpenAPI Specification ) là gì</vt:lpstr>
      <vt:lpstr>Tools trong Swagger</vt:lpstr>
      <vt:lpstr>Swagger Editor &amp; UI</vt:lpstr>
      <vt:lpstr>Swagger Editor &amp; UI</vt:lpstr>
      <vt:lpstr>Swagger Editor &amp; UI</vt:lpstr>
      <vt:lpstr>Swagger Editor &amp; UI</vt:lpstr>
      <vt:lpstr>Swagger Codegen</vt:lpstr>
      <vt:lpstr>Swagger Codegen Client</vt:lpstr>
      <vt:lpstr>Swagger Codegen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2018-05-18T06:51:35Z</dcterms:created>
  <dcterms:modified xsi:type="dcterms:W3CDTF">2018-05-18T09:24:02Z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