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9CFB-066D-41BB-862B-E29940F9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E6A651-FEF2-4DB3-B774-628110BBF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D9C16-0B2D-4C93-A7E9-BB4FC1A7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6393-586C-48F4-82B4-C735FC44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33562-4051-475C-B200-A403EAD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B0BB0-1B8E-43DA-86F3-821CFD9E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AA2BC-F18D-4BEB-9F36-C08D348C4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3C6C9-9114-42A0-8FDF-D0C13FB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74CCB-1132-4CC3-88E4-92E15E69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B4E41-D4D7-4491-B8B9-862260ED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EDFBB-6ED7-43CD-921B-40B07D01C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022419-A218-46C5-A76C-D0CC29DB6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6BBF0-2F26-4606-A886-A4D19E3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28081-8A16-42D6-AE8D-9946CFFB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62306-215C-49E5-A9D7-75BA18B4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3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E4F7-2EA2-4167-8F9D-8DD946F6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84F77-88B1-43B4-97B4-10E71871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DDF50-2947-4D3A-9B93-C78E543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033BC-6201-4F01-961C-D17DA25C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2C2A5-086B-4963-8162-018ED1B4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0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ED42-FB02-4C7E-A786-D0AAF136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E0C25-94A4-4701-8BEA-4FCC5C40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FA43-DE86-4EEB-A1DD-9978455A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637A3-458B-4E5F-A097-32306119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44BC6-9AA4-44D3-920A-7F674F8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E920-9D2E-4CF5-8F56-386A0059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99571-890B-41DC-918E-5BDC441F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417A9-4D6C-4A46-8AC3-DEADED34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FBDF4A-99AA-4313-A067-BF7A8C96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A72B3-F636-4091-9346-571F0BF6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0EE14B-9A4A-4D00-8929-24D24422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1306B-176C-49FC-B73E-35DCE5E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54E9D-B8E5-4495-863A-CB17128A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4C8126-1E4C-4AF3-864B-6F5B8757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CF1376-6009-4C54-A7A2-D13F099A9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5EDD99-0D56-47CA-A442-AC80D40B0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F52DA-0A97-45BF-B649-14ACBB54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091D59-3BAE-4D32-AC5A-C2412CD7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219591-AE04-4DCF-8F06-BAA0B8DF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02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A8DC5-9D5F-461E-89C7-00425372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628EC3-407F-4877-AEEC-3D0ADFB7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133613-8406-4E68-93EB-A1C71BAF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8C0DA0-600C-4D45-B22C-0C6AD79B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71714-DF86-48EB-8504-D048D31C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A3D251-0880-4A0B-A3B7-22E07837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2EE72-675E-424B-BB96-26ACFBAC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7941-B89C-42F2-9243-98737C7F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56776-E044-421A-B963-895E8CDF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26F69-CBFD-4B23-8F0F-8EE41D58A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6F5DE-6F7B-485D-A45D-06495D08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C0CF8B-00F6-4273-A8F4-C433D43A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6C996-3011-40D0-AE20-65A51FD4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9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ABBA1-1210-47B4-BD57-566D658E8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F28358-BA32-4B83-8C33-5B40A5A61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4EA1A-ACFC-403F-B246-C844826E5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C3682-E592-424D-9DF9-D60CD53F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FFC56-5B17-4EAF-BB12-DFE903DB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48D81-B92F-42DE-8FD7-E26B2BE4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0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D8356B-A4D8-4899-824D-DF62EF6A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B687E4-0FAB-43BE-B1ED-2552E8C1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09470-7065-44F5-A144-D5C678FF2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6F60-5A03-4959-A436-ABAF6FFB0F3F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2F18-B240-4CBE-B9DB-1210A67AE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D55C5-6B2E-43FD-B31B-CFE14B3C5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07-7061-4683-B6B7-5E2D597FB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372BED0A-14AB-493D-A314-52045BAFA5BD}"/>
              </a:ext>
            </a:extLst>
          </p:cNvPr>
          <p:cNvSpPr txBox="1"/>
          <p:nvPr/>
        </p:nvSpPr>
        <p:spPr>
          <a:xfrm>
            <a:off x="5394286" y="1407228"/>
            <a:ext cx="1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Stage2-DB2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9BB5DA-DD48-44AB-9A9D-E9DC4AB9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69" y="438011"/>
            <a:ext cx="744232" cy="74423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7271BC3-BF8F-46E0-86A1-CCB12A5A2105}"/>
              </a:ext>
            </a:extLst>
          </p:cNvPr>
          <p:cNvSpPr txBox="1"/>
          <p:nvPr/>
        </p:nvSpPr>
        <p:spPr>
          <a:xfrm>
            <a:off x="4882914" y="489306"/>
            <a:ext cx="1098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第一次校对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68D479-8DAE-4A57-8048-781829080B52}"/>
              </a:ext>
            </a:extLst>
          </p:cNvPr>
          <p:cNvSpPr txBox="1"/>
          <p:nvPr/>
        </p:nvSpPr>
        <p:spPr>
          <a:xfrm>
            <a:off x="2905876" y="514320"/>
            <a:ext cx="74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endParaRPr lang="zh-CN" altLang="en-US" sz="1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3F3DB2-B3B9-4058-9757-770E9BE05207}"/>
              </a:ext>
            </a:extLst>
          </p:cNvPr>
          <p:cNvGrpSpPr/>
          <p:nvPr/>
        </p:nvGrpSpPr>
        <p:grpSpPr>
          <a:xfrm>
            <a:off x="527857" y="1843952"/>
            <a:ext cx="3080113" cy="3452316"/>
            <a:chOff x="275951" y="698483"/>
            <a:chExt cx="3024448" cy="3452316"/>
          </a:xfrm>
        </p:grpSpPr>
        <p:sp>
          <p:nvSpPr>
            <p:cNvPr id="19" name="流程图: 磁盘 18">
              <a:extLst>
                <a:ext uri="{FF2B5EF4-FFF2-40B4-BE49-F238E27FC236}">
                  <a16:creationId xmlns:a16="http://schemas.microsoft.com/office/drawing/2014/main" id="{B6C00D2A-61A6-4A76-A9A7-874E587F989A}"/>
                </a:ext>
              </a:extLst>
            </p:cNvPr>
            <p:cNvSpPr/>
            <p:nvPr/>
          </p:nvSpPr>
          <p:spPr>
            <a:xfrm>
              <a:off x="973122" y="822121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Col1</a:t>
              </a:r>
              <a:endParaRPr lang="zh-CN" altLang="en-US" dirty="0"/>
            </a:p>
          </p:txBody>
        </p:sp>
        <p:sp>
          <p:nvSpPr>
            <p:cNvPr id="21" name="流程图: 磁盘 20">
              <a:extLst>
                <a:ext uri="{FF2B5EF4-FFF2-40B4-BE49-F238E27FC236}">
                  <a16:creationId xmlns:a16="http://schemas.microsoft.com/office/drawing/2014/main" id="{53142C5B-3A41-448A-A632-9FDD06DEA81B}"/>
                </a:ext>
              </a:extLst>
            </p:cNvPr>
            <p:cNvSpPr/>
            <p:nvPr/>
          </p:nvSpPr>
          <p:spPr>
            <a:xfrm>
              <a:off x="973122" y="1992359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Col2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22" name="流程图: 磁盘 21">
              <a:extLst>
                <a:ext uri="{FF2B5EF4-FFF2-40B4-BE49-F238E27FC236}">
                  <a16:creationId xmlns:a16="http://schemas.microsoft.com/office/drawing/2014/main" id="{F17358FA-E563-427C-9FA7-842DACAAEF07}"/>
                </a:ext>
              </a:extLst>
            </p:cNvPr>
            <p:cNvSpPr/>
            <p:nvPr/>
          </p:nvSpPr>
          <p:spPr>
            <a:xfrm>
              <a:off x="969254" y="3075216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Col3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88EAEF5-167F-4BA1-926C-935F177070C4}"/>
                </a:ext>
              </a:extLst>
            </p:cNvPr>
            <p:cNvSpPr txBox="1"/>
            <p:nvPr/>
          </p:nvSpPr>
          <p:spPr>
            <a:xfrm>
              <a:off x="454321" y="1476462"/>
              <a:ext cx="263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information_ancient_base_temp1</a:t>
              </a:r>
              <a:endParaRPr lang="zh-CN" altLang="en-US" sz="14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6E4AD74-B642-41DF-9363-D18C4F913066}"/>
                </a:ext>
              </a:extLst>
            </p:cNvPr>
            <p:cNvSpPr txBox="1"/>
            <p:nvPr/>
          </p:nvSpPr>
          <p:spPr>
            <a:xfrm>
              <a:off x="405385" y="2600507"/>
              <a:ext cx="2895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information_ancient_relation_temp1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006421-15C1-447D-8E68-EE31F79F37FB}"/>
                </a:ext>
              </a:extLst>
            </p:cNvPr>
            <p:cNvSpPr txBox="1"/>
            <p:nvPr/>
          </p:nvSpPr>
          <p:spPr>
            <a:xfrm>
              <a:off x="425167" y="3707538"/>
              <a:ext cx="2754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information_ancient_event_temp1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0649770-494D-480A-AB30-E2FA8E71BD07}"/>
                </a:ext>
              </a:extLst>
            </p:cNvPr>
            <p:cNvSpPr/>
            <p:nvPr/>
          </p:nvSpPr>
          <p:spPr>
            <a:xfrm>
              <a:off x="275951" y="698483"/>
              <a:ext cx="3002946" cy="3452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A8AF1BF-072B-4EEC-B911-7E25441C62EE}"/>
              </a:ext>
            </a:extLst>
          </p:cNvPr>
          <p:cNvSpPr txBox="1"/>
          <p:nvPr/>
        </p:nvSpPr>
        <p:spPr>
          <a:xfrm>
            <a:off x="1237860" y="1359523"/>
            <a:ext cx="1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Stage1-DB1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DC8CCC-D48B-4263-BC29-EBB6D54803CA}"/>
              </a:ext>
            </a:extLst>
          </p:cNvPr>
          <p:cNvSpPr txBox="1"/>
          <p:nvPr/>
        </p:nvSpPr>
        <p:spPr>
          <a:xfrm>
            <a:off x="4748045" y="799401"/>
            <a:ext cx="1098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结果导入（错误校验）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480389-FD86-4AAB-B968-62092D348B57}"/>
              </a:ext>
            </a:extLst>
          </p:cNvPr>
          <p:cNvSpPr txBox="1"/>
          <p:nvPr/>
        </p:nvSpPr>
        <p:spPr>
          <a:xfrm>
            <a:off x="3647852" y="1268655"/>
            <a:ext cx="921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校对工具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0EEC53D-81D2-48ED-A782-7992A4BDB83A}"/>
              </a:ext>
            </a:extLst>
          </p:cNvPr>
          <p:cNvGrpSpPr/>
          <p:nvPr/>
        </p:nvGrpSpPr>
        <p:grpSpPr>
          <a:xfrm>
            <a:off x="4601420" y="1843952"/>
            <a:ext cx="3080113" cy="3452316"/>
            <a:chOff x="275951" y="698483"/>
            <a:chExt cx="3024448" cy="3452316"/>
          </a:xfrm>
        </p:grpSpPr>
        <p:sp>
          <p:nvSpPr>
            <p:cNvPr id="36" name="流程图: 磁盘 35">
              <a:extLst>
                <a:ext uri="{FF2B5EF4-FFF2-40B4-BE49-F238E27FC236}">
                  <a16:creationId xmlns:a16="http://schemas.microsoft.com/office/drawing/2014/main" id="{3A05546F-B52A-49CE-8419-EF3E33B2CFC5}"/>
                </a:ext>
              </a:extLst>
            </p:cNvPr>
            <p:cNvSpPr/>
            <p:nvPr/>
          </p:nvSpPr>
          <p:spPr>
            <a:xfrm>
              <a:off x="973122" y="822121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Col1</a:t>
              </a:r>
              <a:endParaRPr lang="zh-CN" altLang="en-US" dirty="0"/>
            </a:p>
          </p:txBody>
        </p:sp>
        <p:sp>
          <p:nvSpPr>
            <p:cNvPr id="37" name="流程图: 磁盘 36">
              <a:extLst>
                <a:ext uri="{FF2B5EF4-FFF2-40B4-BE49-F238E27FC236}">
                  <a16:creationId xmlns:a16="http://schemas.microsoft.com/office/drawing/2014/main" id="{149C2741-414D-4AB7-B12D-731EB615FB90}"/>
                </a:ext>
              </a:extLst>
            </p:cNvPr>
            <p:cNvSpPr/>
            <p:nvPr/>
          </p:nvSpPr>
          <p:spPr>
            <a:xfrm>
              <a:off x="973122" y="1992359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Col2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38" name="流程图: 磁盘 37">
              <a:extLst>
                <a:ext uri="{FF2B5EF4-FFF2-40B4-BE49-F238E27FC236}">
                  <a16:creationId xmlns:a16="http://schemas.microsoft.com/office/drawing/2014/main" id="{1FC0024D-8998-4321-8DA5-18BEE75D176F}"/>
                </a:ext>
              </a:extLst>
            </p:cNvPr>
            <p:cNvSpPr/>
            <p:nvPr/>
          </p:nvSpPr>
          <p:spPr>
            <a:xfrm>
              <a:off x="969254" y="3075216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Col3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72E2327-B0B2-4F51-93AE-6721C37A6F2C}"/>
                </a:ext>
              </a:extLst>
            </p:cNvPr>
            <p:cNvSpPr txBox="1"/>
            <p:nvPr/>
          </p:nvSpPr>
          <p:spPr>
            <a:xfrm>
              <a:off x="454321" y="1476462"/>
              <a:ext cx="2639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information_ancient_base_temp2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B90297-75EF-42F2-B1F2-0DC4196045C5}"/>
                </a:ext>
              </a:extLst>
            </p:cNvPr>
            <p:cNvSpPr txBox="1"/>
            <p:nvPr/>
          </p:nvSpPr>
          <p:spPr>
            <a:xfrm>
              <a:off x="405385" y="2600507"/>
              <a:ext cx="2895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information_ancient_relation_temp2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DCF1912-BED1-451F-AE93-2DF4132E8D9F}"/>
                </a:ext>
              </a:extLst>
            </p:cNvPr>
            <p:cNvSpPr txBox="1"/>
            <p:nvPr/>
          </p:nvSpPr>
          <p:spPr>
            <a:xfrm>
              <a:off x="425167" y="3707538"/>
              <a:ext cx="2754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information_ancient_event_temp2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65BB463-41C3-443F-8C7E-44F4F939F102}"/>
                </a:ext>
              </a:extLst>
            </p:cNvPr>
            <p:cNvSpPr/>
            <p:nvPr/>
          </p:nvSpPr>
          <p:spPr>
            <a:xfrm>
              <a:off x="275951" y="698483"/>
              <a:ext cx="3002946" cy="3452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ED13441A-F35A-4913-8F5C-BE9F3BB9916E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1981135" y="810127"/>
            <a:ext cx="1769434" cy="5493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14AD371-6533-48AD-9CE4-18198EE5BCC8}"/>
              </a:ext>
            </a:extLst>
          </p:cNvPr>
          <p:cNvCxnSpPr>
            <a:stCxn id="24" idx="3"/>
            <a:endCxn id="20" idx="0"/>
          </p:cNvCxnSpPr>
          <p:nvPr/>
        </p:nvCxnSpPr>
        <p:spPr>
          <a:xfrm>
            <a:off x="4494801" y="810127"/>
            <a:ext cx="1642760" cy="5971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7B66240-7E53-43DA-85AD-30E374B6B91B}"/>
              </a:ext>
            </a:extLst>
          </p:cNvPr>
          <p:cNvSpPr txBox="1"/>
          <p:nvPr/>
        </p:nvSpPr>
        <p:spPr>
          <a:xfrm>
            <a:off x="9374230" y="1407228"/>
            <a:ext cx="1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Stage3-DB3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C7740C3-0385-4B70-B9ED-3ADD6336AB15}"/>
              </a:ext>
            </a:extLst>
          </p:cNvPr>
          <p:cNvGrpSpPr/>
          <p:nvPr/>
        </p:nvGrpSpPr>
        <p:grpSpPr>
          <a:xfrm>
            <a:off x="8581364" y="1843952"/>
            <a:ext cx="3058215" cy="3452316"/>
            <a:chOff x="275951" y="698483"/>
            <a:chExt cx="3002946" cy="3452316"/>
          </a:xfrm>
        </p:grpSpPr>
        <p:sp>
          <p:nvSpPr>
            <p:cNvPr id="52" name="流程图: 磁盘 51">
              <a:extLst>
                <a:ext uri="{FF2B5EF4-FFF2-40B4-BE49-F238E27FC236}">
                  <a16:creationId xmlns:a16="http://schemas.microsoft.com/office/drawing/2014/main" id="{0B88F5E4-1D5C-461C-B6D0-22BB688398F4}"/>
                </a:ext>
              </a:extLst>
            </p:cNvPr>
            <p:cNvSpPr/>
            <p:nvPr/>
          </p:nvSpPr>
          <p:spPr>
            <a:xfrm>
              <a:off x="973122" y="822121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Col1</a:t>
              </a:r>
              <a:endParaRPr lang="zh-CN" altLang="en-US" dirty="0"/>
            </a:p>
          </p:txBody>
        </p:sp>
        <p:sp>
          <p:nvSpPr>
            <p:cNvPr id="53" name="流程图: 磁盘 52">
              <a:extLst>
                <a:ext uri="{FF2B5EF4-FFF2-40B4-BE49-F238E27FC236}">
                  <a16:creationId xmlns:a16="http://schemas.microsoft.com/office/drawing/2014/main" id="{CC9CA9F3-D02F-43F9-9EF9-D5416607BE1E}"/>
                </a:ext>
              </a:extLst>
            </p:cNvPr>
            <p:cNvSpPr/>
            <p:nvPr/>
          </p:nvSpPr>
          <p:spPr>
            <a:xfrm>
              <a:off x="973122" y="1992359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Col2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54" name="流程图: 磁盘 53">
              <a:extLst>
                <a:ext uri="{FF2B5EF4-FFF2-40B4-BE49-F238E27FC236}">
                  <a16:creationId xmlns:a16="http://schemas.microsoft.com/office/drawing/2014/main" id="{EF5F3F5F-0096-4DEA-99C6-7D7A98151E60}"/>
                </a:ext>
              </a:extLst>
            </p:cNvPr>
            <p:cNvSpPr/>
            <p:nvPr/>
          </p:nvSpPr>
          <p:spPr>
            <a:xfrm>
              <a:off x="969254" y="3075216"/>
              <a:ext cx="1459684" cy="56874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Col3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AECBC1-F5ED-4BB2-96EB-156A51DDFF90}"/>
                </a:ext>
              </a:extLst>
            </p:cNvPr>
            <p:cNvSpPr txBox="1"/>
            <p:nvPr/>
          </p:nvSpPr>
          <p:spPr>
            <a:xfrm>
              <a:off x="747497" y="1430269"/>
              <a:ext cx="2059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information_ancient_base</a:t>
              </a:r>
              <a:endParaRPr lang="zh-CN" altLang="en-US" sz="14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9D5868D-7207-46EC-A26E-F3592AA5181F}"/>
                </a:ext>
              </a:extLst>
            </p:cNvPr>
            <p:cNvSpPr txBox="1"/>
            <p:nvPr/>
          </p:nvSpPr>
          <p:spPr>
            <a:xfrm>
              <a:off x="747497" y="2574143"/>
              <a:ext cx="2374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information_ancient_relation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53E6BDC-9A66-4221-B89C-1BA8B8DFAA0E}"/>
                </a:ext>
              </a:extLst>
            </p:cNvPr>
            <p:cNvSpPr txBox="1"/>
            <p:nvPr/>
          </p:nvSpPr>
          <p:spPr>
            <a:xfrm>
              <a:off x="747497" y="3643957"/>
              <a:ext cx="2226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information_ancient_event</a:t>
              </a:r>
              <a:endPara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D30752E-5E54-439D-B524-8402D8C9765C}"/>
                </a:ext>
              </a:extLst>
            </p:cNvPr>
            <p:cNvSpPr/>
            <p:nvPr/>
          </p:nvSpPr>
          <p:spPr>
            <a:xfrm>
              <a:off x="275951" y="698483"/>
              <a:ext cx="3002946" cy="34523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924CC5B-2069-4E14-919E-6C1BDE9B94F7}"/>
              </a:ext>
            </a:extLst>
          </p:cNvPr>
          <p:cNvSpPr txBox="1"/>
          <p:nvPr/>
        </p:nvSpPr>
        <p:spPr>
          <a:xfrm>
            <a:off x="1276686" y="5381868"/>
            <a:ext cx="161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初版库（</a:t>
            </a:r>
            <a:r>
              <a:rPr lang="en-US" altLang="zh-CN" dirty="0"/>
              <a:t>AI</a:t>
            </a:r>
            <a:r>
              <a:rPr lang="zh-CN" altLang="en-US" dirty="0"/>
              <a:t>组）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239F18F-C0BE-41C9-9E47-CBA124EE3ADB}"/>
              </a:ext>
            </a:extLst>
          </p:cNvPr>
          <p:cNvSpPr txBox="1"/>
          <p:nvPr/>
        </p:nvSpPr>
        <p:spPr>
          <a:xfrm>
            <a:off x="5218798" y="5381868"/>
            <a:ext cx="19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中间库（历史组）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F51140D-5ABA-47D4-8D38-86307ADF6866}"/>
              </a:ext>
            </a:extLst>
          </p:cNvPr>
          <p:cNvSpPr txBox="1"/>
          <p:nvPr/>
        </p:nvSpPr>
        <p:spPr>
          <a:xfrm>
            <a:off x="9442571" y="5381868"/>
            <a:ext cx="165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最终库（</a:t>
            </a:r>
            <a:r>
              <a:rPr lang="en-US" altLang="zh-CN" dirty="0"/>
              <a:t>AI</a:t>
            </a:r>
            <a:r>
              <a:rPr lang="zh-CN" altLang="en-US" dirty="0"/>
              <a:t>组）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C1286B-D36A-4F58-B925-E5D75ABF21D2}"/>
              </a:ext>
            </a:extLst>
          </p:cNvPr>
          <p:cNvSpPr txBox="1"/>
          <p:nvPr/>
        </p:nvSpPr>
        <p:spPr>
          <a:xfrm>
            <a:off x="3661887" y="5859315"/>
            <a:ext cx="921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比对确认</a:t>
            </a: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0FF60D53-1D08-4653-9DFA-63443990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44" y="5846203"/>
            <a:ext cx="321505" cy="321505"/>
          </a:xfrm>
          <a:prstGeom prst="rect">
            <a:avLst/>
          </a:prstGeom>
        </p:spPr>
      </p:pic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26FCFC6-E0A5-481F-987C-B1553C91715F}"/>
              </a:ext>
            </a:extLst>
          </p:cNvPr>
          <p:cNvCxnSpPr>
            <a:cxnSpLocks/>
            <a:stCxn id="29" idx="3"/>
            <a:endCxn id="69" idx="0"/>
          </p:cNvCxnSpPr>
          <p:nvPr/>
        </p:nvCxnSpPr>
        <p:spPr>
          <a:xfrm>
            <a:off x="3586072" y="3570110"/>
            <a:ext cx="536613" cy="22892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F3A42B9-6F98-47FA-952C-5DA8B6A4EE7B}"/>
              </a:ext>
            </a:extLst>
          </p:cNvPr>
          <p:cNvCxnSpPr>
            <a:cxnSpLocks/>
            <a:stCxn id="42" idx="1"/>
            <a:endCxn id="69" idx="0"/>
          </p:cNvCxnSpPr>
          <p:nvPr/>
        </p:nvCxnSpPr>
        <p:spPr>
          <a:xfrm rot="10800000" flipV="1">
            <a:off x="4122686" y="3570109"/>
            <a:ext cx="478735" cy="22892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3EBD3B4-215A-4B2B-8BC7-30BF6328F464}"/>
              </a:ext>
            </a:extLst>
          </p:cNvPr>
          <p:cNvCxnSpPr>
            <a:cxnSpLocks/>
            <a:stCxn id="71" idx="3"/>
            <a:endCxn id="64" idx="2"/>
          </p:cNvCxnSpPr>
          <p:nvPr/>
        </p:nvCxnSpPr>
        <p:spPr>
          <a:xfrm flipV="1">
            <a:off x="4820049" y="5751200"/>
            <a:ext cx="5450660" cy="2557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F9DE951-43AE-44E7-9E5C-FEB6DF60535A}"/>
              </a:ext>
            </a:extLst>
          </p:cNvPr>
          <p:cNvSpPr txBox="1"/>
          <p:nvPr/>
        </p:nvSpPr>
        <p:spPr>
          <a:xfrm>
            <a:off x="7172997" y="5700866"/>
            <a:ext cx="57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导入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85EC19-67C7-498E-8E4D-79AAD1C5FECF}"/>
              </a:ext>
            </a:extLst>
          </p:cNvPr>
          <p:cNvSpPr txBox="1"/>
          <p:nvPr/>
        </p:nvSpPr>
        <p:spPr>
          <a:xfrm>
            <a:off x="193474" y="122259"/>
            <a:ext cx="1889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校对工具</a:t>
            </a:r>
            <a:r>
              <a:rPr lang="en-US" altLang="zh-CN" sz="16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数据流转</a:t>
            </a: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BF5BC3BC-278A-400F-9C72-35B4BD33AF3C}"/>
              </a:ext>
            </a:extLst>
          </p:cNvPr>
          <p:cNvSpPr/>
          <p:nvPr/>
        </p:nvSpPr>
        <p:spPr>
          <a:xfrm>
            <a:off x="2720470" y="595618"/>
            <a:ext cx="175101" cy="175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B87031DF-DA56-4619-939A-C59AC9E26A74}"/>
              </a:ext>
            </a:extLst>
          </p:cNvPr>
          <p:cNvSpPr/>
          <p:nvPr/>
        </p:nvSpPr>
        <p:spPr>
          <a:xfrm>
            <a:off x="4719862" y="544377"/>
            <a:ext cx="175101" cy="175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30D46216-253B-42AF-B17B-B007F176B8D1}"/>
              </a:ext>
            </a:extLst>
          </p:cNvPr>
          <p:cNvSpPr/>
          <p:nvPr/>
        </p:nvSpPr>
        <p:spPr>
          <a:xfrm>
            <a:off x="3529739" y="5919404"/>
            <a:ext cx="175101" cy="175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8A695DFB-88E6-4B5E-9B2D-38D06D471232}"/>
              </a:ext>
            </a:extLst>
          </p:cNvPr>
          <p:cNvSpPr/>
          <p:nvPr/>
        </p:nvSpPr>
        <p:spPr>
          <a:xfrm>
            <a:off x="7049084" y="5753537"/>
            <a:ext cx="175101" cy="17510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75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113</Words>
  <Application>Microsoft Office PowerPoint</Application>
  <PresentationFormat>宽屏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tao.zhang.nlp@gmail.com</dc:creator>
  <cp:lastModifiedBy>tao.zhang.nlp@gmail.com</cp:lastModifiedBy>
  <cp:revision>18</cp:revision>
  <dcterms:created xsi:type="dcterms:W3CDTF">2020-09-11T10:21:41Z</dcterms:created>
  <dcterms:modified xsi:type="dcterms:W3CDTF">2020-09-14T01:29:40Z</dcterms:modified>
</cp:coreProperties>
</file>