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6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88A9D-3BAB-8047-A322-ED50C6EBE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41E93-8C2E-9443-B009-42D8675D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E7521-979E-F948-AB69-28A8174E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A2B32-990A-4842-8871-5726C07E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B597F-6087-EC43-803F-87A9FDB3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9F50-A554-5441-B185-86C2A1EE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A67362-D53D-A742-9D1D-2520BC68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080D07-6388-8F46-A051-EE346643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9A1F3-85FA-B54C-91A5-FC305439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6E4F0-96A9-BE4B-B2E3-B69DC4A0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80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0A6E5B-45A4-204E-BF04-BB4C64E3D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D2B4A-9901-6F4C-97DD-EC0B12FEA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CE73D-664A-8540-A210-2EB5E034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2DA96-6334-4744-B7C6-D1866932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35B8F-AC9F-1446-9DE4-F4B961D0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77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9B1B-39BE-B64B-AAD0-BE2B931B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2BFB2-466D-724F-99C8-C8194E18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B8781-E811-2A44-A178-D65849AE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46D9C-4563-DC49-837D-7C10125A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75362-0F48-784B-819C-ED35B172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40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7FDD8-C922-7A46-AB17-9936D273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901FB-C458-E04B-A1E5-C1CBAAD0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EFDCE-4A66-F545-B070-F67AA36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DA9E82-334A-5E40-A7B8-5A9204F8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09A99-3D30-ED46-A82B-800710B2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88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4687-C84D-3F43-89C2-187573F6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5ACFE-8E1C-1A4C-9A46-6AA1EC253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331FE-4639-2B4E-B108-F7196070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9007B-F9B7-7C4C-8E9F-1D861EE6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D8C28-7FEA-6B49-B67D-3F095C08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1F569-953E-5F48-B522-88A955D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87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9C564-816D-DA45-A4EB-573C7A58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31E468-FC0E-F342-8F13-75D2035ED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6BFD7B-353E-B44B-B193-6C845EC4E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F7A04-2CC9-3A4B-A5BA-E41AEC1AB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66EFD9-C9DE-3D4C-AD0C-035407A2E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CCDCE-C55C-C142-BDE7-18F5CEE0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E45D8-15F1-4843-AC64-D79241EA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DE1DB-0877-8C4A-A719-77BD632A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60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0E309-B3F1-7344-9B67-9451FD13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159B9-4DE8-0946-BF48-CE7FE4AC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E0FEC7-96C3-BA43-9DC9-99C80EF2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BB4448-1C3E-1F4A-9717-D3D4E534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7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95D6E3-6D86-0F40-85EB-2F751E3F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E0FECF-982F-2E40-8B73-33CB2BD2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DAAC21-BFBE-F540-A630-5EE20481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24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FEF9A-B9AB-C147-9923-F8D6260C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5B970-EE66-1740-97CE-6EE17E55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10A587-464C-1E4D-A1B9-187E15E6E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6DC4AA-7C2D-474C-9A3A-C7E31660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D02A5-CFD5-4340-92D6-2FC62003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F8ADF-069E-4440-AF09-E1D0AC72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35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2891-6C59-9841-B06B-0A1C983E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0EBCA8-39DE-3046-8C9B-4EAA80A03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A8BD84-18FF-A940-94A3-E302165C7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A4841-9A6C-8546-A43F-CD27DEAA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5B49CA-D555-544E-86A5-8AC67628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5C955-9A2A-4346-AE53-E3F9BCBE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04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57431-779E-2642-BCA2-0A76E0C4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56DF2-0FE4-8645-8C1E-03DA0DA3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862DA-278C-7242-8BE3-D12FEBA9E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0109B-3C51-6D46-96FD-626F516E7581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4A3BD-3AD1-3645-A518-797D47C46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AC1AE-4541-EF41-A11C-EA03341D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D11A2-8CD4-5645-BC94-C9372DDA0D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0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02E5E5-D426-1946-B82B-93B0A303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90" y="3619758"/>
            <a:ext cx="2636394" cy="2151026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671DEAB-F1AA-F546-A62B-3AAE7A26E8E4}"/>
              </a:ext>
            </a:extLst>
          </p:cNvPr>
          <p:cNvGrpSpPr/>
          <p:nvPr/>
        </p:nvGrpSpPr>
        <p:grpSpPr>
          <a:xfrm>
            <a:off x="7478500" y="1041867"/>
            <a:ext cx="3109455" cy="2354227"/>
            <a:chOff x="1189613" y="1832426"/>
            <a:chExt cx="3307618" cy="250426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74255E-7080-704E-9016-F18135220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499"/>
            <a:stretch/>
          </p:blipFill>
          <p:spPr>
            <a:xfrm>
              <a:off x="1525325" y="1895922"/>
              <a:ext cx="2971906" cy="2440764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93B1118-20BD-274F-84CA-1C2CFD66054A}"/>
                </a:ext>
              </a:extLst>
            </p:cNvPr>
            <p:cNvGrpSpPr/>
            <p:nvPr/>
          </p:nvGrpSpPr>
          <p:grpSpPr>
            <a:xfrm>
              <a:off x="1189613" y="1875698"/>
              <a:ext cx="544451" cy="2251409"/>
              <a:chOff x="5611725" y="3723090"/>
              <a:chExt cx="544451" cy="2251409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7339B1E-6B89-694F-97E1-627496ED55ED}"/>
                  </a:ext>
                </a:extLst>
              </p:cNvPr>
              <p:cNvSpPr txBox="1"/>
              <p:nvPr/>
            </p:nvSpPr>
            <p:spPr>
              <a:xfrm rot="16200000">
                <a:off x="5089267" y="4691567"/>
                <a:ext cx="1872208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sequenceness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箭头: 右 132">
                <a:extLst>
                  <a:ext uri="{FF2B5EF4-FFF2-40B4-BE49-F238E27FC236}">
                    <a16:creationId xmlns:a16="http://schemas.microsoft.com/office/drawing/2014/main" id="{A496F444-3C3C-F84B-939E-AFBC03538C4E}"/>
                  </a:ext>
                </a:extLst>
              </p:cNvPr>
              <p:cNvSpPr/>
              <p:nvPr/>
            </p:nvSpPr>
            <p:spPr>
              <a:xfrm rot="16200000">
                <a:off x="5459335" y="4199667"/>
                <a:ext cx="828000" cy="65303"/>
              </a:xfrm>
              <a:prstGeom prst="rightArrow">
                <a:avLst>
                  <a:gd name="adj1" fmla="val 21870"/>
                  <a:gd name="adj2" fmla="val 27101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箭头: 右 133">
                <a:extLst>
                  <a:ext uri="{FF2B5EF4-FFF2-40B4-BE49-F238E27FC236}">
                    <a16:creationId xmlns:a16="http://schemas.microsoft.com/office/drawing/2014/main" id="{04E57DFB-3A4B-554E-9AB9-E84BB88E5A06}"/>
                  </a:ext>
                </a:extLst>
              </p:cNvPr>
              <p:cNvSpPr/>
              <p:nvPr/>
            </p:nvSpPr>
            <p:spPr>
              <a:xfrm rot="5400000">
                <a:off x="5459334" y="5414097"/>
                <a:ext cx="828000" cy="65303"/>
              </a:xfrm>
              <a:prstGeom prst="rightArrow">
                <a:avLst>
                  <a:gd name="adj1" fmla="val 21870"/>
                  <a:gd name="adj2" fmla="val 271012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5066A61-BCD5-A84E-9656-BD6B108C70F5}"/>
                  </a:ext>
                </a:extLst>
              </p:cNvPr>
              <p:cNvSpPr txBox="1"/>
              <p:nvPr/>
            </p:nvSpPr>
            <p:spPr>
              <a:xfrm rot="16200000">
                <a:off x="5165586" y="4169229"/>
                <a:ext cx="1153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Forward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43C283-FBDD-304A-960F-C9AC8423FE05}"/>
                  </a:ext>
                </a:extLst>
              </p:cNvPr>
              <p:cNvSpPr txBox="1"/>
              <p:nvPr/>
            </p:nvSpPr>
            <p:spPr>
              <a:xfrm rot="16200000">
                <a:off x="5165586" y="5266751"/>
                <a:ext cx="11538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Backward</a:t>
                </a:r>
                <a:endParaRPr lang="zh-CN" alt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EF2054A-7465-814B-BDAE-55271DF8EC6E}"/>
                </a:ext>
              </a:extLst>
            </p:cNvPr>
            <p:cNvSpPr/>
            <p:nvPr/>
          </p:nvSpPr>
          <p:spPr>
            <a:xfrm>
              <a:off x="2448093" y="1832426"/>
              <a:ext cx="149752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lvl="0" defTabSz="457200">
                <a:spcBef>
                  <a:spcPts val="1200"/>
                </a:spcBef>
                <a:defRPr/>
              </a:pPr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Start-only condition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9E4926E-C822-C04A-B7C8-A63A7345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4" y="3886750"/>
            <a:ext cx="6714717" cy="1807675"/>
          </a:xfrm>
          <a:prstGeom prst="rect">
            <a:avLst/>
          </a:prstGeom>
        </p:spPr>
      </p:pic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EE165343-B6E7-8E4B-B9D8-49D7E87D0CFC}"/>
              </a:ext>
            </a:extLst>
          </p:cNvPr>
          <p:cNvGrpSpPr/>
          <p:nvPr/>
        </p:nvGrpSpPr>
        <p:grpSpPr>
          <a:xfrm>
            <a:off x="724406" y="790151"/>
            <a:ext cx="6026615" cy="2646857"/>
            <a:chOff x="129293" y="1416898"/>
            <a:chExt cx="8712632" cy="382654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A6B5CE6-FE1C-F745-A2B6-0CBC5683CBB0}"/>
                </a:ext>
              </a:extLst>
            </p:cNvPr>
            <p:cNvGrpSpPr/>
            <p:nvPr/>
          </p:nvGrpSpPr>
          <p:grpSpPr>
            <a:xfrm>
              <a:off x="6328815" y="1915184"/>
              <a:ext cx="1769673" cy="1261087"/>
              <a:chOff x="1875171" y="4601901"/>
              <a:chExt cx="1769673" cy="1261087"/>
            </a:xfrm>
          </p:grpSpPr>
          <p:pic>
            <p:nvPicPr>
              <p:cNvPr id="16" name="Picture 24">
                <a:extLst>
                  <a:ext uri="{FF2B5EF4-FFF2-40B4-BE49-F238E27FC236}">
                    <a16:creationId xmlns:a16="http://schemas.microsoft.com/office/drawing/2014/main" id="{7BA956FD-81DB-4D46-83FC-E56594C0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75171" y="4601901"/>
                <a:ext cx="1769673" cy="1261087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7" name="Picture 25">
                <a:extLst>
                  <a:ext uri="{FF2B5EF4-FFF2-40B4-BE49-F238E27FC236}">
                    <a16:creationId xmlns:a16="http://schemas.microsoft.com/office/drawing/2014/main" id="{B45B00A3-F4AC-EE4F-9943-168E03541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9019" y="4673666"/>
                <a:ext cx="1132928" cy="1132927"/>
              </a:xfrm>
              <a:prstGeom prst="rect">
                <a:avLst/>
              </a:prstGeom>
            </p:spPr>
          </p:pic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2C78106-6829-6B42-8A08-662E7EFC3259}"/>
                  </a:ext>
                </a:extLst>
              </p:cNvPr>
              <p:cNvGrpSpPr/>
              <p:nvPr/>
            </p:nvGrpSpPr>
            <p:grpSpPr>
              <a:xfrm rot="5400000">
                <a:off x="2363414" y="4835851"/>
                <a:ext cx="793187" cy="793187"/>
                <a:chOff x="2363414" y="4835851"/>
                <a:chExt cx="793187" cy="793187"/>
              </a:xfrm>
            </p:grpSpPr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02983CE2-E731-6C47-9B42-46D400E23370}"/>
                    </a:ext>
                  </a:extLst>
                </p:cNvPr>
                <p:cNvSpPr/>
                <p:nvPr/>
              </p:nvSpPr>
              <p:spPr>
                <a:xfrm>
                  <a:off x="2363414" y="4835851"/>
                  <a:ext cx="793187" cy="79318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CB37033A-A29D-4146-93B2-E09701D4FFEA}"/>
                    </a:ext>
                  </a:extLst>
                </p:cNvPr>
                <p:cNvGrpSpPr/>
                <p:nvPr/>
              </p:nvGrpSpPr>
              <p:grpSpPr>
                <a:xfrm>
                  <a:off x="2701924" y="48710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026A822A-F06D-B24F-8F6E-63A7E2A5E95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2" name="直接箭头连接符 368">
                    <a:extLst>
                      <a:ext uri="{FF2B5EF4-FFF2-40B4-BE49-F238E27FC236}">
                        <a16:creationId xmlns:a16="http://schemas.microsoft.com/office/drawing/2014/main" id="{529E72B1-38E1-454C-A212-FE7D2381D3E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12FBF354-CB34-2644-90E4-02A1478082AC}"/>
                    </a:ext>
                  </a:extLst>
                </p:cNvPr>
                <p:cNvGrpSpPr/>
                <p:nvPr/>
              </p:nvGrpSpPr>
              <p:grpSpPr>
                <a:xfrm>
                  <a:off x="2930237" y="5078236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78C3106-4026-914A-ABBF-5E9E4A43BF2A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0" name="直接箭头连接符 366">
                    <a:extLst>
                      <a:ext uri="{FF2B5EF4-FFF2-40B4-BE49-F238E27FC236}">
                        <a16:creationId xmlns:a16="http://schemas.microsoft.com/office/drawing/2014/main" id="{4926192E-1A15-3A4A-9BB4-2332F3BC819F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E7853D0-B1ED-444B-81E3-6E85186EF8B8}"/>
                    </a:ext>
                  </a:extLst>
                </p:cNvPr>
                <p:cNvGrpSpPr/>
                <p:nvPr/>
              </p:nvGrpSpPr>
              <p:grpSpPr>
                <a:xfrm>
                  <a:off x="2687909" y="51223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57" name="椭圆 56">
                    <a:extLst>
                      <a:ext uri="{FF2B5EF4-FFF2-40B4-BE49-F238E27FC236}">
                        <a16:creationId xmlns:a16="http://schemas.microsoft.com/office/drawing/2014/main" id="{230090DC-0577-C44B-B243-ADFF7F05E8D6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8" name="直接箭头连接符 364">
                    <a:extLst>
                      <a:ext uri="{FF2B5EF4-FFF2-40B4-BE49-F238E27FC236}">
                        <a16:creationId xmlns:a16="http://schemas.microsoft.com/office/drawing/2014/main" id="{6DA8016B-E3F6-A246-88AE-7DF760D4ECE9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706FF57A-CA3D-9443-9D09-F1E3CA74A819}"/>
                    </a:ext>
                  </a:extLst>
                </p:cNvPr>
                <p:cNvGrpSpPr/>
                <p:nvPr/>
              </p:nvGrpSpPr>
              <p:grpSpPr>
                <a:xfrm>
                  <a:off x="2448016" y="525339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7F967F0E-9399-4349-8F25-F9BFD5CDA43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6" name="直接箭头连接符 362">
                    <a:extLst>
                      <a:ext uri="{FF2B5EF4-FFF2-40B4-BE49-F238E27FC236}">
                        <a16:creationId xmlns:a16="http://schemas.microsoft.com/office/drawing/2014/main" id="{3DC8D1A1-7742-924F-9D34-7DE03448E1D4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A747E2E3-DF46-9846-9F24-F0EAC75E773C}"/>
                    </a:ext>
                  </a:extLst>
                </p:cNvPr>
                <p:cNvGrpSpPr/>
                <p:nvPr/>
              </p:nvGrpSpPr>
              <p:grpSpPr>
                <a:xfrm>
                  <a:off x="2423689" y="512565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53" name="椭圆 52">
                    <a:extLst>
                      <a:ext uri="{FF2B5EF4-FFF2-40B4-BE49-F238E27FC236}">
                        <a16:creationId xmlns:a16="http://schemas.microsoft.com/office/drawing/2014/main" id="{0DC92562-2BE8-B54F-B0C0-A38BFC82B33E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箭头连接符 360">
                    <a:extLst>
                      <a:ext uri="{FF2B5EF4-FFF2-40B4-BE49-F238E27FC236}">
                        <a16:creationId xmlns:a16="http://schemas.microsoft.com/office/drawing/2014/main" id="{513F32D4-6857-A24A-8D05-565BB2CB0F61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943C2DE9-F7B4-E845-A469-E2EB541270EF}"/>
                    </a:ext>
                  </a:extLst>
                </p:cNvPr>
                <p:cNvGrpSpPr/>
                <p:nvPr/>
              </p:nvGrpSpPr>
              <p:grpSpPr>
                <a:xfrm>
                  <a:off x="2649264" y="536492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51" name="椭圆 50">
                    <a:extLst>
                      <a:ext uri="{FF2B5EF4-FFF2-40B4-BE49-F238E27FC236}">
                        <a16:creationId xmlns:a16="http://schemas.microsoft.com/office/drawing/2014/main" id="{BA7E64A3-97D1-8C4B-AD23-BCA6EF2C858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2" name="直接箭头连接符 358">
                    <a:extLst>
                      <a:ext uri="{FF2B5EF4-FFF2-40B4-BE49-F238E27FC236}">
                        <a16:creationId xmlns:a16="http://schemas.microsoft.com/office/drawing/2014/main" id="{5385D28B-92EF-2F4B-91C9-E5B4BC6A1D8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F8F21E5A-068D-5D4B-A283-BE670C2772DF}"/>
                    </a:ext>
                  </a:extLst>
                </p:cNvPr>
                <p:cNvGrpSpPr/>
                <p:nvPr/>
              </p:nvGrpSpPr>
              <p:grpSpPr>
                <a:xfrm>
                  <a:off x="2516365" y="5425147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1EAC74BC-3151-D24C-8DF3-BC2BD2D9E4A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0" name="直接箭头连接符 356">
                    <a:extLst>
                      <a:ext uri="{FF2B5EF4-FFF2-40B4-BE49-F238E27FC236}">
                        <a16:creationId xmlns:a16="http://schemas.microsoft.com/office/drawing/2014/main" id="{FC6030B5-5364-C84E-AE89-EA29CE4D4B2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2EDA3DFE-72A0-5E49-8833-06F3B2A7A3E9}"/>
                    </a:ext>
                  </a:extLst>
                </p:cNvPr>
                <p:cNvGrpSpPr/>
                <p:nvPr/>
              </p:nvGrpSpPr>
              <p:grpSpPr>
                <a:xfrm>
                  <a:off x="2882880" y="5410174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901311BE-7142-8E4B-B9DB-EFF42FE28A1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8" name="直接箭头连接符 354">
                    <a:extLst>
                      <a:ext uri="{FF2B5EF4-FFF2-40B4-BE49-F238E27FC236}">
                        <a16:creationId xmlns:a16="http://schemas.microsoft.com/office/drawing/2014/main" id="{76E1BC6E-84C4-2045-B572-BA93ED8AD737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0C69EB96-D851-0D4C-9C87-9F99D2A96F2D}"/>
                    </a:ext>
                  </a:extLst>
                </p:cNvPr>
                <p:cNvGrpSpPr/>
                <p:nvPr/>
              </p:nvGrpSpPr>
              <p:grpSpPr>
                <a:xfrm>
                  <a:off x="2587151" y="503636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EBE241F7-54E4-6543-ABA7-E81D8AA1CBF4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6" name="直接箭头连接符 352">
                    <a:extLst>
                      <a:ext uri="{FF2B5EF4-FFF2-40B4-BE49-F238E27FC236}">
                        <a16:creationId xmlns:a16="http://schemas.microsoft.com/office/drawing/2014/main" id="{42310ADB-0F06-5747-93A8-BFE60272A21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F550A72-A1B8-0840-8DF2-84FB09889DCC}"/>
                    </a:ext>
                  </a:extLst>
                </p:cNvPr>
                <p:cNvGrpSpPr/>
                <p:nvPr/>
              </p:nvGrpSpPr>
              <p:grpSpPr>
                <a:xfrm>
                  <a:off x="2840352" y="49812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43" name="椭圆 42">
                    <a:extLst>
                      <a:ext uri="{FF2B5EF4-FFF2-40B4-BE49-F238E27FC236}">
                        <a16:creationId xmlns:a16="http://schemas.microsoft.com/office/drawing/2014/main" id="{8A79D9FD-1185-1142-B85A-0E34CFBC8578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4" name="直接箭头连接符 350">
                    <a:extLst>
                      <a:ext uri="{FF2B5EF4-FFF2-40B4-BE49-F238E27FC236}">
                        <a16:creationId xmlns:a16="http://schemas.microsoft.com/office/drawing/2014/main" id="{C724888F-6D46-B343-B355-A3ECC1901AA9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21E89EB0-295E-0748-B484-5EA7836C9948}"/>
                    </a:ext>
                  </a:extLst>
                </p:cNvPr>
                <p:cNvGrpSpPr/>
                <p:nvPr/>
              </p:nvGrpSpPr>
              <p:grpSpPr>
                <a:xfrm>
                  <a:off x="2945953" y="520935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41" name="椭圆 40">
                    <a:extLst>
                      <a:ext uri="{FF2B5EF4-FFF2-40B4-BE49-F238E27FC236}">
                        <a16:creationId xmlns:a16="http://schemas.microsoft.com/office/drawing/2014/main" id="{ECF6F416-852D-4F4E-8178-D4A362C50D68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2" name="直接箭头连接符 348">
                    <a:extLst>
                      <a:ext uri="{FF2B5EF4-FFF2-40B4-BE49-F238E27FC236}">
                        <a16:creationId xmlns:a16="http://schemas.microsoft.com/office/drawing/2014/main" id="{6066DCD2-4FAC-7844-ACC2-6E9AE69152F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955749E-1435-494C-8431-3B1520183BC7}"/>
                    </a:ext>
                  </a:extLst>
                </p:cNvPr>
                <p:cNvGrpSpPr/>
                <p:nvPr/>
              </p:nvGrpSpPr>
              <p:grpSpPr>
                <a:xfrm>
                  <a:off x="2747079" y="527138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47C6823F-0A45-624A-8CC2-36A075FC40B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0" name="直接箭头连接符 346">
                    <a:extLst>
                      <a:ext uri="{FF2B5EF4-FFF2-40B4-BE49-F238E27FC236}">
                        <a16:creationId xmlns:a16="http://schemas.microsoft.com/office/drawing/2014/main" id="{61E276EF-E5CA-1F4B-9B5E-786157B132C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522F1CB0-87C9-7A4D-B957-538FC461DEFB}"/>
                    </a:ext>
                  </a:extLst>
                </p:cNvPr>
                <p:cNvGrpSpPr/>
                <p:nvPr/>
              </p:nvGrpSpPr>
              <p:grpSpPr>
                <a:xfrm>
                  <a:off x="2518150" y="49455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FB62F1CB-B379-6F46-890F-BA423082BF2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8" name="直接箭头连接符 344">
                    <a:extLst>
                      <a:ext uri="{FF2B5EF4-FFF2-40B4-BE49-F238E27FC236}">
                        <a16:creationId xmlns:a16="http://schemas.microsoft.com/office/drawing/2014/main" id="{D638A82B-DDD7-9A4A-83EE-73704386A88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6CD6887E-1703-8748-8552-6F96F70F0E81}"/>
                    </a:ext>
                  </a:extLst>
                </p:cNvPr>
                <p:cNvGrpSpPr/>
                <p:nvPr/>
              </p:nvGrpSpPr>
              <p:grpSpPr>
                <a:xfrm>
                  <a:off x="2710867" y="5511652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5" name="椭圆 34">
                    <a:extLst>
                      <a:ext uri="{FF2B5EF4-FFF2-40B4-BE49-F238E27FC236}">
                        <a16:creationId xmlns:a16="http://schemas.microsoft.com/office/drawing/2014/main" id="{3EE29934-63EC-684A-B945-476A286950C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6" name="直接箭头连接符 342">
                    <a:extLst>
                      <a:ext uri="{FF2B5EF4-FFF2-40B4-BE49-F238E27FC236}">
                        <a16:creationId xmlns:a16="http://schemas.microsoft.com/office/drawing/2014/main" id="{828F29C2-43EC-7141-8A87-606C13286B8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3E09F94D-A595-2945-8320-485E95A7BC54}"/>
                    </a:ext>
                  </a:extLst>
                </p:cNvPr>
                <p:cNvSpPr/>
                <p:nvPr/>
              </p:nvSpPr>
              <p:spPr>
                <a:xfrm>
                  <a:off x="2733007" y="5205444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E3037990-306B-094E-ABBF-DDFFF00B6B8D}"/>
                </a:ext>
              </a:extLst>
            </p:cNvPr>
            <p:cNvGrpSpPr/>
            <p:nvPr/>
          </p:nvGrpSpPr>
          <p:grpSpPr>
            <a:xfrm>
              <a:off x="3573594" y="1923158"/>
              <a:ext cx="1769673" cy="1261087"/>
              <a:chOff x="6494643" y="5524842"/>
              <a:chExt cx="1769673" cy="1261087"/>
            </a:xfrm>
          </p:grpSpPr>
          <p:pic>
            <p:nvPicPr>
              <p:cNvPr id="64" name="Picture 24">
                <a:extLst>
                  <a:ext uri="{FF2B5EF4-FFF2-40B4-BE49-F238E27FC236}">
                    <a16:creationId xmlns:a16="http://schemas.microsoft.com/office/drawing/2014/main" id="{CE98B0A0-7A18-DF4A-BCAB-ABC4DA551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494643" y="5524842"/>
                <a:ext cx="1769673" cy="1261087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65" name="Picture 25">
                <a:extLst>
                  <a:ext uri="{FF2B5EF4-FFF2-40B4-BE49-F238E27FC236}">
                    <a16:creationId xmlns:a16="http://schemas.microsoft.com/office/drawing/2014/main" id="{1F9D0DDD-C69A-8D4C-BB37-99DFBBDCF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8491" y="5596607"/>
                <a:ext cx="1132928" cy="1132927"/>
              </a:xfrm>
              <a:prstGeom prst="rect">
                <a:avLst/>
              </a:prstGeom>
            </p:spPr>
          </p:pic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E74BB20A-970A-6343-A9E8-36DCD2BA369C}"/>
                  </a:ext>
                </a:extLst>
              </p:cNvPr>
              <p:cNvGrpSpPr/>
              <p:nvPr/>
            </p:nvGrpSpPr>
            <p:grpSpPr>
              <a:xfrm>
                <a:off x="6982886" y="5758792"/>
                <a:ext cx="793187" cy="793187"/>
                <a:chOff x="2363414" y="4835851"/>
                <a:chExt cx="793187" cy="793187"/>
              </a:xfrm>
            </p:grpSpPr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BD59299-4699-5A4E-B007-6CC92D0E153A}"/>
                    </a:ext>
                  </a:extLst>
                </p:cNvPr>
                <p:cNvSpPr/>
                <p:nvPr/>
              </p:nvSpPr>
              <p:spPr>
                <a:xfrm>
                  <a:off x="2363414" y="4835851"/>
                  <a:ext cx="793187" cy="79318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BF30664E-1736-BE48-AB90-BE5B74F8FD50}"/>
                    </a:ext>
                  </a:extLst>
                </p:cNvPr>
                <p:cNvGrpSpPr/>
                <p:nvPr/>
              </p:nvGrpSpPr>
              <p:grpSpPr>
                <a:xfrm>
                  <a:off x="2701924" y="48710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09" name="椭圆 108">
                    <a:extLst>
                      <a:ext uri="{FF2B5EF4-FFF2-40B4-BE49-F238E27FC236}">
                        <a16:creationId xmlns:a16="http://schemas.microsoft.com/office/drawing/2014/main" id="{953D9C4E-00B1-BE4C-A185-1B8C116B41F9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0" name="直接箭头连接符 320">
                    <a:extLst>
                      <a:ext uri="{FF2B5EF4-FFF2-40B4-BE49-F238E27FC236}">
                        <a16:creationId xmlns:a16="http://schemas.microsoft.com/office/drawing/2014/main" id="{CCC92248-E326-3148-AF91-91114D8B56A4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4E79C316-28BA-364F-B182-DD35C90D804F}"/>
                    </a:ext>
                  </a:extLst>
                </p:cNvPr>
                <p:cNvGrpSpPr/>
                <p:nvPr/>
              </p:nvGrpSpPr>
              <p:grpSpPr>
                <a:xfrm>
                  <a:off x="2930237" y="5078236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07" name="椭圆 106">
                    <a:extLst>
                      <a:ext uri="{FF2B5EF4-FFF2-40B4-BE49-F238E27FC236}">
                        <a16:creationId xmlns:a16="http://schemas.microsoft.com/office/drawing/2014/main" id="{29BF0D2D-44CE-D245-BCBE-D4A751350FD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8" name="直接箭头连接符 318">
                    <a:extLst>
                      <a:ext uri="{FF2B5EF4-FFF2-40B4-BE49-F238E27FC236}">
                        <a16:creationId xmlns:a16="http://schemas.microsoft.com/office/drawing/2014/main" id="{18306298-5272-2C42-8FEB-08EE3CF722E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823502F6-FCEE-D54D-A584-2B0850F5057F}"/>
                    </a:ext>
                  </a:extLst>
                </p:cNvPr>
                <p:cNvGrpSpPr/>
                <p:nvPr/>
              </p:nvGrpSpPr>
              <p:grpSpPr>
                <a:xfrm>
                  <a:off x="2687909" y="51223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05" name="椭圆 104">
                    <a:extLst>
                      <a:ext uri="{FF2B5EF4-FFF2-40B4-BE49-F238E27FC236}">
                        <a16:creationId xmlns:a16="http://schemas.microsoft.com/office/drawing/2014/main" id="{90D9723E-7AB6-F44D-AC3A-16F4C0147EA1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6" name="直接箭头连接符 316">
                    <a:extLst>
                      <a:ext uri="{FF2B5EF4-FFF2-40B4-BE49-F238E27FC236}">
                        <a16:creationId xmlns:a16="http://schemas.microsoft.com/office/drawing/2014/main" id="{0A14DCB8-3190-EC49-8950-8C67CEB41D68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A0A841E3-5296-2F4E-9E6A-621BD0944EFC}"/>
                    </a:ext>
                  </a:extLst>
                </p:cNvPr>
                <p:cNvGrpSpPr/>
                <p:nvPr/>
              </p:nvGrpSpPr>
              <p:grpSpPr>
                <a:xfrm>
                  <a:off x="2448016" y="525339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03" name="椭圆 102">
                    <a:extLst>
                      <a:ext uri="{FF2B5EF4-FFF2-40B4-BE49-F238E27FC236}">
                        <a16:creationId xmlns:a16="http://schemas.microsoft.com/office/drawing/2014/main" id="{30299D6F-60C2-9644-91C7-30248A57A8D6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4" name="直接箭头连接符 314">
                    <a:extLst>
                      <a:ext uri="{FF2B5EF4-FFF2-40B4-BE49-F238E27FC236}">
                        <a16:creationId xmlns:a16="http://schemas.microsoft.com/office/drawing/2014/main" id="{64692BD5-2A30-F54B-87BE-B863DFD494D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C1041B9A-7509-794B-8110-3A831C847E04}"/>
                    </a:ext>
                  </a:extLst>
                </p:cNvPr>
                <p:cNvGrpSpPr/>
                <p:nvPr/>
              </p:nvGrpSpPr>
              <p:grpSpPr>
                <a:xfrm>
                  <a:off x="2423689" y="512565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6BEACEB8-200D-EE40-AE85-5E87EC1AB7C4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2" name="直接箭头连接符 312">
                    <a:extLst>
                      <a:ext uri="{FF2B5EF4-FFF2-40B4-BE49-F238E27FC236}">
                        <a16:creationId xmlns:a16="http://schemas.microsoft.com/office/drawing/2014/main" id="{EE6F3BAE-1C99-A646-8027-8ABDFEF14F4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B95F4DFA-2ABF-F947-A022-AC9BD99D0277}"/>
                    </a:ext>
                  </a:extLst>
                </p:cNvPr>
                <p:cNvGrpSpPr/>
                <p:nvPr/>
              </p:nvGrpSpPr>
              <p:grpSpPr>
                <a:xfrm>
                  <a:off x="2649264" y="536492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64731E0F-BB3C-5A46-9FCF-4D48CE193024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0" name="直接箭头连接符 310">
                    <a:extLst>
                      <a:ext uri="{FF2B5EF4-FFF2-40B4-BE49-F238E27FC236}">
                        <a16:creationId xmlns:a16="http://schemas.microsoft.com/office/drawing/2014/main" id="{D8F8B332-5644-5748-9B82-AA909EBC5F02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F85AE1C2-FBF2-324B-A1CA-FD8C3C9963D3}"/>
                    </a:ext>
                  </a:extLst>
                </p:cNvPr>
                <p:cNvGrpSpPr/>
                <p:nvPr/>
              </p:nvGrpSpPr>
              <p:grpSpPr>
                <a:xfrm>
                  <a:off x="2516365" y="5425147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47CD636E-F7D4-234E-8E74-E3E2BF944B51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8" name="直接箭头连接符 308">
                    <a:extLst>
                      <a:ext uri="{FF2B5EF4-FFF2-40B4-BE49-F238E27FC236}">
                        <a16:creationId xmlns:a16="http://schemas.microsoft.com/office/drawing/2014/main" id="{485359C7-FCCB-154F-835A-C59ED9299B68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7532C58-C390-4F49-8CAA-16298C89D2D0}"/>
                    </a:ext>
                  </a:extLst>
                </p:cNvPr>
                <p:cNvGrpSpPr/>
                <p:nvPr/>
              </p:nvGrpSpPr>
              <p:grpSpPr>
                <a:xfrm>
                  <a:off x="2882880" y="5410174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95" name="椭圆 94">
                    <a:extLst>
                      <a:ext uri="{FF2B5EF4-FFF2-40B4-BE49-F238E27FC236}">
                        <a16:creationId xmlns:a16="http://schemas.microsoft.com/office/drawing/2014/main" id="{D7DDC0FB-090D-3447-86E5-28001A58CF68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6" name="直接箭头连接符 306">
                    <a:extLst>
                      <a:ext uri="{FF2B5EF4-FFF2-40B4-BE49-F238E27FC236}">
                        <a16:creationId xmlns:a16="http://schemas.microsoft.com/office/drawing/2014/main" id="{D8ECE2D7-6506-BB49-A4AC-5417A0D1488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6" name="组合 75">
                  <a:extLst>
                    <a:ext uri="{FF2B5EF4-FFF2-40B4-BE49-F238E27FC236}">
                      <a16:creationId xmlns:a16="http://schemas.microsoft.com/office/drawing/2014/main" id="{492B5E70-3A7C-5247-A695-4EED3D88B0DC}"/>
                    </a:ext>
                  </a:extLst>
                </p:cNvPr>
                <p:cNvGrpSpPr/>
                <p:nvPr/>
              </p:nvGrpSpPr>
              <p:grpSpPr>
                <a:xfrm>
                  <a:off x="2587151" y="503636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93" name="椭圆 92">
                    <a:extLst>
                      <a:ext uri="{FF2B5EF4-FFF2-40B4-BE49-F238E27FC236}">
                        <a16:creationId xmlns:a16="http://schemas.microsoft.com/office/drawing/2014/main" id="{D9A914C7-1A87-5448-8C16-5F44C4E1E5D9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4" name="直接箭头连接符 304">
                    <a:extLst>
                      <a:ext uri="{FF2B5EF4-FFF2-40B4-BE49-F238E27FC236}">
                        <a16:creationId xmlns:a16="http://schemas.microsoft.com/office/drawing/2014/main" id="{C720EA15-9E4A-B347-B48C-68791D47934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5E4A898C-277D-F04C-9168-DF5218A6FA3D}"/>
                    </a:ext>
                  </a:extLst>
                </p:cNvPr>
                <p:cNvGrpSpPr/>
                <p:nvPr/>
              </p:nvGrpSpPr>
              <p:grpSpPr>
                <a:xfrm>
                  <a:off x="2840352" y="49812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91" name="椭圆 90">
                    <a:extLst>
                      <a:ext uri="{FF2B5EF4-FFF2-40B4-BE49-F238E27FC236}">
                        <a16:creationId xmlns:a16="http://schemas.microsoft.com/office/drawing/2014/main" id="{69D7D610-FF83-6A43-A18A-48AB85DDE6D4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2" name="直接箭头连接符 302">
                    <a:extLst>
                      <a:ext uri="{FF2B5EF4-FFF2-40B4-BE49-F238E27FC236}">
                        <a16:creationId xmlns:a16="http://schemas.microsoft.com/office/drawing/2014/main" id="{7C6F5855-D978-F14A-8E5C-4B3A21DE6AC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BF671512-8981-8646-8E44-684543AE2C89}"/>
                    </a:ext>
                  </a:extLst>
                </p:cNvPr>
                <p:cNvGrpSpPr/>
                <p:nvPr/>
              </p:nvGrpSpPr>
              <p:grpSpPr>
                <a:xfrm>
                  <a:off x="2945953" y="520935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D69EB056-B209-D340-AFFE-9EFDC9F7041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90" name="直接箭头连接符 300">
                    <a:extLst>
                      <a:ext uri="{FF2B5EF4-FFF2-40B4-BE49-F238E27FC236}">
                        <a16:creationId xmlns:a16="http://schemas.microsoft.com/office/drawing/2014/main" id="{10FFC9C9-FFAA-7348-A633-12F0CAD0062C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F2A897A3-EAA6-9145-8D23-C433CD3AFFF9}"/>
                    </a:ext>
                  </a:extLst>
                </p:cNvPr>
                <p:cNvGrpSpPr/>
                <p:nvPr/>
              </p:nvGrpSpPr>
              <p:grpSpPr>
                <a:xfrm>
                  <a:off x="2747079" y="527138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E65F5D99-A628-4147-914F-C996C16CE2B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8" name="直接箭头连接符 298">
                    <a:extLst>
                      <a:ext uri="{FF2B5EF4-FFF2-40B4-BE49-F238E27FC236}">
                        <a16:creationId xmlns:a16="http://schemas.microsoft.com/office/drawing/2014/main" id="{80245A70-265B-9F41-8986-EB6C60870DD1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1C37EACF-161C-394E-B180-8E59CB0799A5}"/>
                    </a:ext>
                  </a:extLst>
                </p:cNvPr>
                <p:cNvGrpSpPr/>
                <p:nvPr/>
              </p:nvGrpSpPr>
              <p:grpSpPr>
                <a:xfrm>
                  <a:off x="2518150" y="49455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9445B63-BC89-3A4B-97A7-887BDCC19AAF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6" name="直接箭头连接符 296">
                    <a:extLst>
                      <a:ext uri="{FF2B5EF4-FFF2-40B4-BE49-F238E27FC236}">
                        <a16:creationId xmlns:a16="http://schemas.microsoft.com/office/drawing/2014/main" id="{4EC70A2A-C59B-8E40-B628-0BAF981CFD59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E4F2FBA4-7849-FA41-A84B-A4C54098D7BE}"/>
                    </a:ext>
                  </a:extLst>
                </p:cNvPr>
                <p:cNvGrpSpPr/>
                <p:nvPr/>
              </p:nvGrpSpPr>
              <p:grpSpPr>
                <a:xfrm>
                  <a:off x="2710867" y="5511652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B5B645D8-8265-8A42-B6C5-B7AABE5F4891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84" name="直接箭头连接符 294">
                    <a:extLst>
                      <a:ext uri="{FF2B5EF4-FFF2-40B4-BE49-F238E27FC236}">
                        <a16:creationId xmlns:a16="http://schemas.microsoft.com/office/drawing/2014/main" id="{AC3DD9E1-06A8-9F41-92A9-1DDA52ED43A1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F1C56A09-F020-7E4F-9570-18FEE65A4831}"/>
                    </a:ext>
                  </a:extLst>
                </p:cNvPr>
                <p:cNvSpPr/>
                <p:nvPr/>
              </p:nvSpPr>
              <p:spPr>
                <a:xfrm>
                  <a:off x="2733007" y="5205444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11" name="Group 29">
              <a:extLst>
                <a:ext uri="{FF2B5EF4-FFF2-40B4-BE49-F238E27FC236}">
                  <a16:creationId xmlns:a16="http://schemas.microsoft.com/office/drawing/2014/main" id="{DC41A179-67D3-CA40-B975-FD09686CBEC1}"/>
                </a:ext>
              </a:extLst>
            </p:cNvPr>
            <p:cNvGrpSpPr/>
            <p:nvPr/>
          </p:nvGrpSpPr>
          <p:grpSpPr>
            <a:xfrm>
              <a:off x="318747" y="2750233"/>
              <a:ext cx="945615" cy="2190155"/>
              <a:chOff x="188321" y="3025657"/>
              <a:chExt cx="1270474" cy="2942565"/>
            </a:xfrm>
          </p:grpSpPr>
          <p:cxnSp>
            <p:nvCxnSpPr>
              <p:cNvPr id="112" name="Straight Arrow Connector 30">
                <a:extLst>
                  <a:ext uri="{FF2B5EF4-FFF2-40B4-BE49-F238E27FC236}">
                    <a16:creationId xmlns:a16="http://schemas.microsoft.com/office/drawing/2014/main" id="{8296DA59-1FCA-0447-B683-A5D2BDE4CBDF}"/>
                  </a:ext>
                </a:extLst>
              </p:cNvPr>
              <p:cNvCxnSpPr/>
              <p:nvPr/>
            </p:nvCxnSpPr>
            <p:spPr>
              <a:xfrm>
                <a:off x="194671" y="3025657"/>
                <a:ext cx="909101" cy="29425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31">
                <a:extLst>
                  <a:ext uri="{FF2B5EF4-FFF2-40B4-BE49-F238E27FC236}">
                    <a16:creationId xmlns:a16="http://schemas.microsoft.com/office/drawing/2014/main" id="{BBBF1D8A-424C-5743-9834-CE176AF7F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321" y="3032007"/>
                <a:ext cx="50269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32">
                <a:extLst>
                  <a:ext uri="{FF2B5EF4-FFF2-40B4-BE49-F238E27FC236}">
                    <a16:creationId xmlns:a16="http://schemas.microsoft.com/office/drawing/2014/main" id="{DCBAF595-41F1-8C46-BCAE-E375D3DC5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795" y="5953700"/>
                <a:ext cx="36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33">
              <a:extLst>
                <a:ext uri="{FF2B5EF4-FFF2-40B4-BE49-F238E27FC236}">
                  <a16:creationId xmlns:a16="http://schemas.microsoft.com/office/drawing/2014/main" id="{866CE61F-AE34-6E4E-9A09-405255155162}"/>
                </a:ext>
              </a:extLst>
            </p:cNvPr>
            <p:cNvSpPr txBox="1"/>
            <p:nvPr/>
          </p:nvSpPr>
          <p:spPr>
            <a:xfrm>
              <a:off x="129293" y="3548742"/>
              <a:ext cx="816091" cy="4042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2.8</a:t>
              </a:r>
              <a:r>
                <a: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34">
              <a:extLst>
                <a:ext uri="{FF2B5EF4-FFF2-40B4-BE49-F238E27FC236}">
                  <a16:creationId xmlns:a16="http://schemas.microsoft.com/office/drawing/2014/main" id="{4D3BE614-17D9-1546-9D67-5A52C10D4161}"/>
                </a:ext>
              </a:extLst>
            </p:cNvPr>
            <p:cNvSpPr txBox="1"/>
            <p:nvPr/>
          </p:nvSpPr>
          <p:spPr>
            <a:xfrm>
              <a:off x="629018" y="1418785"/>
              <a:ext cx="1961352" cy="37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Full</a:t>
              </a:r>
              <a:r>
                <a: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sequence (F)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40">
              <a:extLst>
                <a:ext uri="{FF2B5EF4-FFF2-40B4-BE49-F238E27FC236}">
                  <a16:creationId xmlns:a16="http://schemas.microsoft.com/office/drawing/2014/main" id="{39F3B41B-DD3B-2746-B95B-23357802D3C3}"/>
                </a:ext>
              </a:extLst>
            </p:cNvPr>
            <p:cNvSpPr txBox="1"/>
            <p:nvPr/>
          </p:nvSpPr>
          <p:spPr>
            <a:xfrm>
              <a:off x="3313298" y="1416898"/>
              <a:ext cx="2184754" cy="37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r>
                <a: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  <a:r>
                <a: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RDK (S)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41">
              <a:extLst>
                <a:ext uri="{FF2B5EF4-FFF2-40B4-BE49-F238E27FC236}">
                  <a16:creationId xmlns:a16="http://schemas.microsoft.com/office/drawing/2014/main" id="{3CC660D8-3B4A-624A-B438-2AD6001DF997}"/>
                </a:ext>
              </a:extLst>
            </p:cNvPr>
            <p:cNvSpPr txBox="1"/>
            <p:nvPr/>
          </p:nvSpPr>
          <p:spPr>
            <a:xfrm>
              <a:off x="6068519" y="1417815"/>
              <a:ext cx="2184754" cy="378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Flash</a:t>
              </a:r>
              <a:r>
                <a: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r>
                <a:rPr lang="zh-CN" alt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RDK (E)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9" name="Group 53">
              <a:extLst>
                <a:ext uri="{FF2B5EF4-FFF2-40B4-BE49-F238E27FC236}">
                  <a16:creationId xmlns:a16="http://schemas.microsoft.com/office/drawing/2014/main" id="{F498D66E-1093-4E40-998E-77D324949673}"/>
                </a:ext>
              </a:extLst>
            </p:cNvPr>
            <p:cNvGrpSpPr/>
            <p:nvPr/>
          </p:nvGrpSpPr>
          <p:grpSpPr>
            <a:xfrm>
              <a:off x="3820133" y="2593018"/>
              <a:ext cx="1769673" cy="1261087"/>
              <a:chOff x="1756705" y="3722916"/>
              <a:chExt cx="2049739" cy="1460665"/>
            </a:xfrm>
          </p:grpSpPr>
          <p:pic>
            <p:nvPicPr>
              <p:cNvPr id="120" name="Picture 55">
                <a:extLst>
                  <a:ext uri="{FF2B5EF4-FFF2-40B4-BE49-F238E27FC236}">
                    <a16:creationId xmlns:a16="http://schemas.microsoft.com/office/drawing/2014/main" id="{D73C1981-3FF3-334F-9D1D-CD9A7DED55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705" y="3722916"/>
                <a:ext cx="2049739" cy="1460665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21" name="Picture 56">
                <a:extLst>
                  <a:ext uri="{FF2B5EF4-FFF2-40B4-BE49-F238E27FC236}">
                    <a16:creationId xmlns:a16="http://schemas.microsoft.com/office/drawing/2014/main" id="{8D265B0E-EFD2-484B-AF75-EB0581332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639" y="3806040"/>
                <a:ext cx="1312224" cy="1312224"/>
              </a:xfrm>
              <a:prstGeom prst="rect">
                <a:avLst/>
              </a:prstGeom>
            </p:spPr>
          </p:pic>
        </p:grpSp>
        <p:grpSp>
          <p:nvGrpSpPr>
            <p:cNvPr id="122" name="Group 58">
              <a:extLst>
                <a:ext uri="{FF2B5EF4-FFF2-40B4-BE49-F238E27FC236}">
                  <a16:creationId xmlns:a16="http://schemas.microsoft.com/office/drawing/2014/main" id="{CBD8DF7E-F8A9-2243-88B3-ED6094447079}"/>
                </a:ext>
              </a:extLst>
            </p:cNvPr>
            <p:cNvGrpSpPr/>
            <p:nvPr/>
          </p:nvGrpSpPr>
          <p:grpSpPr>
            <a:xfrm>
              <a:off x="4061275" y="3270481"/>
              <a:ext cx="1769673" cy="1261087"/>
              <a:chOff x="1756705" y="3722916"/>
              <a:chExt cx="2049739" cy="1460665"/>
            </a:xfrm>
          </p:grpSpPr>
          <p:pic>
            <p:nvPicPr>
              <p:cNvPr id="123" name="Picture 60">
                <a:extLst>
                  <a:ext uri="{FF2B5EF4-FFF2-40B4-BE49-F238E27FC236}">
                    <a16:creationId xmlns:a16="http://schemas.microsoft.com/office/drawing/2014/main" id="{315656C2-AAAC-9E42-8C27-CE2FE675C6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705" y="3722916"/>
                <a:ext cx="2049739" cy="1460665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24" name="Picture 61">
                <a:extLst>
                  <a:ext uri="{FF2B5EF4-FFF2-40B4-BE49-F238E27FC236}">
                    <a16:creationId xmlns:a16="http://schemas.microsoft.com/office/drawing/2014/main" id="{76F76B23-52DB-894C-BB56-0E3CD9BF7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639" y="3806040"/>
                <a:ext cx="1312224" cy="1312224"/>
              </a:xfrm>
              <a:prstGeom prst="rect">
                <a:avLst/>
              </a:prstGeom>
            </p:spPr>
          </p:pic>
        </p:grpSp>
        <p:grpSp>
          <p:nvGrpSpPr>
            <p:cNvPr id="125" name="Group 63">
              <a:extLst>
                <a:ext uri="{FF2B5EF4-FFF2-40B4-BE49-F238E27FC236}">
                  <a16:creationId xmlns:a16="http://schemas.microsoft.com/office/drawing/2014/main" id="{D249B861-9109-304B-A204-0E078151997A}"/>
                </a:ext>
              </a:extLst>
            </p:cNvPr>
            <p:cNvGrpSpPr/>
            <p:nvPr/>
          </p:nvGrpSpPr>
          <p:grpSpPr>
            <a:xfrm>
              <a:off x="4317031" y="3953010"/>
              <a:ext cx="1769673" cy="1261087"/>
              <a:chOff x="1756705" y="3722916"/>
              <a:chExt cx="2049739" cy="1460665"/>
            </a:xfrm>
          </p:grpSpPr>
          <p:pic>
            <p:nvPicPr>
              <p:cNvPr id="126" name="Picture 65">
                <a:extLst>
                  <a:ext uri="{FF2B5EF4-FFF2-40B4-BE49-F238E27FC236}">
                    <a16:creationId xmlns:a16="http://schemas.microsoft.com/office/drawing/2014/main" id="{DBEA3A40-B69A-E945-A035-AE60FD75F6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705" y="3722916"/>
                <a:ext cx="2049739" cy="1460665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27" name="Picture 66">
                <a:extLst>
                  <a:ext uri="{FF2B5EF4-FFF2-40B4-BE49-F238E27FC236}">
                    <a16:creationId xmlns:a16="http://schemas.microsoft.com/office/drawing/2014/main" id="{0CDF8D93-19A9-DC4A-BC7E-64AB60204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639" y="3806040"/>
                <a:ext cx="1312224" cy="1312224"/>
              </a:xfrm>
              <a:prstGeom prst="rect">
                <a:avLst/>
              </a:prstGeom>
            </p:spPr>
          </p:pic>
        </p:grpSp>
        <p:grpSp>
          <p:nvGrpSpPr>
            <p:cNvPr id="128" name="Group 73">
              <a:extLst>
                <a:ext uri="{FF2B5EF4-FFF2-40B4-BE49-F238E27FC236}">
                  <a16:creationId xmlns:a16="http://schemas.microsoft.com/office/drawing/2014/main" id="{3F627935-42D4-0E4A-9BBC-45D4D40C1C58}"/>
                </a:ext>
              </a:extLst>
            </p:cNvPr>
            <p:cNvGrpSpPr/>
            <p:nvPr/>
          </p:nvGrpSpPr>
          <p:grpSpPr>
            <a:xfrm>
              <a:off x="6575354" y="2597713"/>
              <a:ext cx="1769673" cy="1261087"/>
              <a:chOff x="1756705" y="3722916"/>
              <a:chExt cx="2049739" cy="1460665"/>
            </a:xfrm>
          </p:grpSpPr>
          <p:pic>
            <p:nvPicPr>
              <p:cNvPr id="129" name="Picture 74">
                <a:extLst>
                  <a:ext uri="{FF2B5EF4-FFF2-40B4-BE49-F238E27FC236}">
                    <a16:creationId xmlns:a16="http://schemas.microsoft.com/office/drawing/2014/main" id="{417470B7-5BF0-7A42-924B-4265C0DB9D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705" y="3722916"/>
                <a:ext cx="2049739" cy="1460665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30" name="Picture 75">
                <a:extLst>
                  <a:ext uri="{FF2B5EF4-FFF2-40B4-BE49-F238E27FC236}">
                    <a16:creationId xmlns:a16="http://schemas.microsoft.com/office/drawing/2014/main" id="{245921C6-B95F-564C-B1EB-E2DAF4B75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639" y="3806040"/>
                <a:ext cx="1312224" cy="1312224"/>
              </a:xfrm>
              <a:prstGeom prst="rect">
                <a:avLst/>
              </a:prstGeom>
            </p:spPr>
          </p:pic>
        </p:grpSp>
        <p:grpSp>
          <p:nvGrpSpPr>
            <p:cNvPr id="131" name="Group 76">
              <a:extLst>
                <a:ext uri="{FF2B5EF4-FFF2-40B4-BE49-F238E27FC236}">
                  <a16:creationId xmlns:a16="http://schemas.microsoft.com/office/drawing/2014/main" id="{1E90CDAE-89EC-854C-8613-9B8021CAB42E}"/>
                </a:ext>
              </a:extLst>
            </p:cNvPr>
            <p:cNvGrpSpPr/>
            <p:nvPr/>
          </p:nvGrpSpPr>
          <p:grpSpPr>
            <a:xfrm>
              <a:off x="6816496" y="3275176"/>
              <a:ext cx="1769673" cy="1261087"/>
              <a:chOff x="1756705" y="3722916"/>
              <a:chExt cx="2049739" cy="1460665"/>
            </a:xfrm>
          </p:grpSpPr>
          <p:pic>
            <p:nvPicPr>
              <p:cNvPr id="132" name="Picture 77">
                <a:extLst>
                  <a:ext uri="{FF2B5EF4-FFF2-40B4-BE49-F238E27FC236}">
                    <a16:creationId xmlns:a16="http://schemas.microsoft.com/office/drawing/2014/main" id="{DAAD89B7-F6EF-9E49-BD0F-6E02565E8A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705" y="3722916"/>
                <a:ext cx="2049739" cy="1460665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33" name="Picture 78">
                <a:extLst>
                  <a:ext uri="{FF2B5EF4-FFF2-40B4-BE49-F238E27FC236}">
                    <a16:creationId xmlns:a16="http://schemas.microsoft.com/office/drawing/2014/main" id="{C45632BC-B42C-D546-B364-00782AF056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639" y="3806040"/>
                <a:ext cx="1312224" cy="1312224"/>
              </a:xfrm>
              <a:prstGeom prst="rect">
                <a:avLst/>
              </a:prstGeom>
            </p:spPr>
          </p:pic>
        </p:grpSp>
        <p:grpSp>
          <p:nvGrpSpPr>
            <p:cNvPr id="134" name="Group 79">
              <a:extLst>
                <a:ext uri="{FF2B5EF4-FFF2-40B4-BE49-F238E27FC236}">
                  <a16:creationId xmlns:a16="http://schemas.microsoft.com/office/drawing/2014/main" id="{519FA680-A31B-8D44-BD26-0D8E7FE2AA05}"/>
                </a:ext>
              </a:extLst>
            </p:cNvPr>
            <p:cNvGrpSpPr/>
            <p:nvPr/>
          </p:nvGrpSpPr>
          <p:grpSpPr>
            <a:xfrm>
              <a:off x="7072252" y="3957705"/>
              <a:ext cx="1769673" cy="1261087"/>
              <a:chOff x="1756705" y="3722916"/>
              <a:chExt cx="2049739" cy="1460665"/>
            </a:xfrm>
          </p:grpSpPr>
          <p:pic>
            <p:nvPicPr>
              <p:cNvPr id="135" name="Picture 80">
                <a:extLst>
                  <a:ext uri="{FF2B5EF4-FFF2-40B4-BE49-F238E27FC236}">
                    <a16:creationId xmlns:a16="http://schemas.microsoft.com/office/drawing/2014/main" id="{B30F6C1C-0A40-F043-873C-11A648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756705" y="3722916"/>
                <a:ext cx="2049739" cy="1460665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36" name="Picture 81">
                <a:extLst>
                  <a:ext uri="{FF2B5EF4-FFF2-40B4-BE49-F238E27FC236}">
                    <a16:creationId xmlns:a16="http://schemas.microsoft.com/office/drawing/2014/main" id="{5EF33C27-CB22-1148-A6AC-B4D3362B6E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8639" y="3806040"/>
                <a:ext cx="1312224" cy="1312224"/>
              </a:xfrm>
              <a:prstGeom prst="rect">
                <a:avLst/>
              </a:prstGeom>
            </p:spPr>
          </p:pic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325983E-D3FF-3344-9A86-F97187A55F13}"/>
                </a:ext>
              </a:extLst>
            </p:cNvPr>
            <p:cNvGrpSpPr/>
            <p:nvPr/>
          </p:nvGrpSpPr>
          <p:grpSpPr>
            <a:xfrm>
              <a:off x="776606" y="1918784"/>
              <a:ext cx="1769673" cy="1261087"/>
              <a:chOff x="6494643" y="5524842"/>
              <a:chExt cx="1769673" cy="1261087"/>
            </a:xfrm>
          </p:grpSpPr>
          <p:pic>
            <p:nvPicPr>
              <p:cNvPr id="138" name="Picture 24">
                <a:extLst>
                  <a:ext uri="{FF2B5EF4-FFF2-40B4-BE49-F238E27FC236}">
                    <a16:creationId xmlns:a16="http://schemas.microsoft.com/office/drawing/2014/main" id="{A2560DC2-6A22-464A-86D2-C4F2BA7E77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494643" y="5524842"/>
                <a:ext cx="1769673" cy="1261087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39" name="Picture 25">
                <a:extLst>
                  <a:ext uri="{FF2B5EF4-FFF2-40B4-BE49-F238E27FC236}">
                    <a16:creationId xmlns:a16="http://schemas.microsoft.com/office/drawing/2014/main" id="{61DDC24C-C8B2-4F4E-9948-D8EDDB00A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98491" y="5596607"/>
                <a:ext cx="1132928" cy="1132927"/>
              </a:xfrm>
              <a:prstGeom prst="rect">
                <a:avLst/>
              </a:prstGeom>
            </p:spPr>
          </p:pic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470EC565-BE21-2E42-8DC1-B14DE250A6B5}"/>
                  </a:ext>
                </a:extLst>
              </p:cNvPr>
              <p:cNvGrpSpPr/>
              <p:nvPr/>
            </p:nvGrpSpPr>
            <p:grpSpPr>
              <a:xfrm>
                <a:off x="6982886" y="5758792"/>
                <a:ext cx="793187" cy="793187"/>
                <a:chOff x="2363414" y="4835851"/>
                <a:chExt cx="793187" cy="79318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EC535FB5-7427-634F-98DF-883DE39A5045}"/>
                    </a:ext>
                  </a:extLst>
                </p:cNvPr>
                <p:cNvSpPr/>
                <p:nvPr/>
              </p:nvSpPr>
              <p:spPr>
                <a:xfrm>
                  <a:off x="2363414" y="4835851"/>
                  <a:ext cx="793187" cy="79318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1365091-8F0B-2944-AF61-7E9973E25087}"/>
                    </a:ext>
                  </a:extLst>
                </p:cNvPr>
                <p:cNvGrpSpPr/>
                <p:nvPr/>
              </p:nvGrpSpPr>
              <p:grpSpPr>
                <a:xfrm>
                  <a:off x="2701924" y="48710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83" name="椭圆 182">
                    <a:extLst>
                      <a:ext uri="{FF2B5EF4-FFF2-40B4-BE49-F238E27FC236}">
                        <a16:creationId xmlns:a16="http://schemas.microsoft.com/office/drawing/2014/main" id="{4EBB644F-A13B-6E42-A5C2-3292DACBA46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4" name="直接箭头连接符 272">
                    <a:extLst>
                      <a:ext uri="{FF2B5EF4-FFF2-40B4-BE49-F238E27FC236}">
                        <a16:creationId xmlns:a16="http://schemas.microsoft.com/office/drawing/2014/main" id="{C292CD8D-70AA-B341-80FA-31BA4CFC061C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8D38A2D2-8B94-BB4E-84E8-E85D42DDB302}"/>
                    </a:ext>
                  </a:extLst>
                </p:cNvPr>
                <p:cNvGrpSpPr/>
                <p:nvPr/>
              </p:nvGrpSpPr>
              <p:grpSpPr>
                <a:xfrm>
                  <a:off x="2930237" y="5078236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81" name="椭圆 180">
                    <a:extLst>
                      <a:ext uri="{FF2B5EF4-FFF2-40B4-BE49-F238E27FC236}">
                        <a16:creationId xmlns:a16="http://schemas.microsoft.com/office/drawing/2014/main" id="{FBEFCEE2-DD32-DE4F-BCB3-949FB320C06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2" name="直接箭头连接符 270">
                    <a:extLst>
                      <a:ext uri="{FF2B5EF4-FFF2-40B4-BE49-F238E27FC236}">
                        <a16:creationId xmlns:a16="http://schemas.microsoft.com/office/drawing/2014/main" id="{66017A2E-B525-3743-9567-45A60452334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0E75DD96-AEE0-444B-AC35-53221D15D88F}"/>
                    </a:ext>
                  </a:extLst>
                </p:cNvPr>
                <p:cNvGrpSpPr/>
                <p:nvPr/>
              </p:nvGrpSpPr>
              <p:grpSpPr>
                <a:xfrm>
                  <a:off x="2687909" y="51223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79" name="椭圆 178">
                    <a:extLst>
                      <a:ext uri="{FF2B5EF4-FFF2-40B4-BE49-F238E27FC236}">
                        <a16:creationId xmlns:a16="http://schemas.microsoft.com/office/drawing/2014/main" id="{3058D912-055D-BE44-AE3A-226220BBE91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0" name="直接箭头连接符 268">
                    <a:extLst>
                      <a:ext uri="{FF2B5EF4-FFF2-40B4-BE49-F238E27FC236}">
                        <a16:creationId xmlns:a16="http://schemas.microsoft.com/office/drawing/2014/main" id="{EEC02569-2059-0342-BCEE-17D4928CC55F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组合 144">
                  <a:extLst>
                    <a:ext uri="{FF2B5EF4-FFF2-40B4-BE49-F238E27FC236}">
                      <a16:creationId xmlns:a16="http://schemas.microsoft.com/office/drawing/2014/main" id="{5C0364B6-EF32-CB47-87CB-CE881084511F}"/>
                    </a:ext>
                  </a:extLst>
                </p:cNvPr>
                <p:cNvGrpSpPr/>
                <p:nvPr/>
              </p:nvGrpSpPr>
              <p:grpSpPr>
                <a:xfrm>
                  <a:off x="2448016" y="525339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77" name="椭圆 176">
                    <a:extLst>
                      <a:ext uri="{FF2B5EF4-FFF2-40B4-BE49-F238E27FC236}">
                        <a16:creationId xmlns:a16="http://schemas.microsoft.com/office/drawing/2014/main" id="{82F483BA-56E4-6445-8269-5F5376E72721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8" name="直接箭头连接符 266">
                    <a:extLst>
                      <a:ext uri="{FF2B5EF4-FFF2-40B4-BE49-F238E27FC236}">
                        <a16:creationId xmlns:a16="http://schemas.microsoft.com/office/drawing/2014/main" id="{701BCAEF-30CE-D941-A81E-CC6DABB41B24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组合 145">
                  <a:extLst>
                    <a:ext uri="{FF2B5EF4-FFF2-40B4-BE49-F238E27FC236}">
                      <a16:creationId xmlns:a16="http://schemas.microsoft.com/office/drawing/2014/main" id="{052AF8E3-C0CC-3A45-B87F-5B2BD53E14C0}"/>
                    </a:ext>
                  </a:extLst>
                </p:cNvPr>
                <p:cNvGrpSpPr/>
                <p:nvPr/>
              </p:nvGrpSpPr>
              <p:grpSpPr>
                <a:xfrm>
                  <a:off x="2423689" y="512565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75" name="椭圆 174">
                    <a:extLst>
                      <a:ext uri="{FF2B5EF4-FFF2-40B4-BE49-F238E27FC236}">
                        <a16:creationId xmlns:a16="http://schemas.microsoft.com/office/drawing/2014/main" id="{6300ED91-FF9D-CD4C-9A54-48AD33AB762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6" name="直接箭头连接符 264">
                    <a:extLst>
                      <a:ext uri="{FF2B5EF4-FFF2-40B4-BE49-F238E27FC236}">
                        <a16:creationId xmlns:a16="http://schemas.microsoft.com/office/drawing/2014/main" id="{8351CEF4-58E5-FE42-A9A7-EDA2F762C007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7D6EA8AB-8945-2E4F-9138-066A1ED8EC5F}"/>
                    </a:ext>
                  </a:extLst>
                </p:cNvPr>
                <p:cNvGrpSpPr/>
                <p:nvPr/>
              </p:nvGrpSpPr>
              <p:grpSpPr>
                <a:xfrm>
                  <a:off x="2649264" y="536492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73" name="椭圆 172">
                    <a:extLst>
                      <a:ext uri="{FF2B5EF4-FFF2-40B4-BE49-F238E27FC236}">
                        <a16:creationId xmlns:a16="http://schemas.microsoft.com/office/drawing/2014/main" id="{EA693A9C-5EFA-A944-A36C-C7087EBBCA3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4" name="直接箭头连接符 262">
                    <a:extLst>
                      <a:ext uri="{FF2B5EF4-FFF2-40B4-BE49-F238E27FC236}">
                        <a16:creationId xmlns:a16="http://schemas.microsoft.com/office/drawing/2014/main" id="{CC039B36-D6A7-8548-BF8D-CF0C4F57F4A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BA7C73A1-272E-074A-80F4-B37DC863F5DD}"/>
                    </a:ext>
                  </a:extLst>
                </p:cNvPr>
                <p:cNvGrpSpPr/>
                <p:nvPr/>
              </p:nvGrpSpPr>
              <p:grpSpPr>
                <a:xfrm>
                  <a:off x="2516365" y="5425147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71" name="椭圆 170">
                    <a:extLst>
                      <a:ext uri="{FF2B5EF4-FFF2-40B4-BE49-F238E27FC236}">
                        <a16:creationId xmlns:a16="http://schemas.microsoft.com/office/drawing/2014/main" id="{9BD58AC0-8751-5148-A4EF-CAE6C902889D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2" name="直接箭头连接符 260">
                    <a:extLst>
                      <a:ext uri="{FF2B5EF4-FFF2-40B4-BE49-F238E27FC236}">
                        <a16:creationId xmlns:a16="http://schemas.microsoft.com/office/drawing/2014/main" id="{6BDC3542-2668-3449-B9AE-609E4290C45F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AB8EF23A-8964-EE4A-9B24-AAA4E2DBAA0D}"/>
                    </a:ext>
                  </a:extLst>
                </p:cNvPr>
                <p:cNvGrpSpPr/>
                <p:nvPr/>
              </p:nvGrpSpPr>
              <p:grpSpPr>
                <a:xfrm>
                  <a:off x="2882880" y="5410174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69" name="椭圆 168">
                    <a:extLst>
                      <a:ext uri="{FF2B5EF4-FFF2-40B4-BE49-F238E27FC236}">
                        <a16:creationId xmlns:a16="http://schemas.microsoft.com/office/drawing/2014/main" id="{58319FE4-BC1F-FD4F-A499-AE95D6C483ED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0" name="直接箭头连接符 258">
                    <a:extLst>
                      <a:ext uri="{FF2B5EF4-FFF2-40B4-BE49-F238E27FC236}">
                        <a16:creationId xmlns:a16="http://schemas.microsoft.com/office/drawing/2014/main" id="{CBB58D0D-095C-B747-A9AB-E0DC2D803F18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组合 149">
                  <a:extLst>
                    <a:ext uri="{FF2B5EF4-FFF2-40B4-BE49-F238E27FC236}">
                      <a16:creationId xmlns:a16="http://schemas.microsoft.com/office/drawing/2014/main" id="{468E809C-03E3-A446-B4FC-D8B42A3E156A}"/>
                    </a:ext>
                  </a:extLst>
                </p:cNvPr>
                <p:cNvGrpSpPr/>
                <p:nvPr/>
              </p:nvGrpSpPr>
              <p:grpSpPr>
                <a:xfrm>
                  <a:off x="2587151" y="503636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67" name="椭圆 166">
                    <a:extLst>
                      <a:ext uri="{FF2B5EF4-FFF2-40B4-BE49-F238E27FC236}">
                        <a16:creationId xmlns:a16="http://schemas.microsoft.com/office/drawing/2014/main" id="{DA677E44-03B4-AE42-ADE3-36EE13457A9D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8" name="直接箭头连接符 256">
                    <a:extLst>
                      <a:ext uri="{FF2B5EF4-FFF2-40B4-BE49-F238E27FC236}">
                        <a16:creationId xmlns:a16="http://schemas.microsoft.com/office/drawing/2014/main" id="{7EF0800A-9CED-0F4C-BF36-3612DD0A34F0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组合 150">
                  <a:extLst>
                    <a:ext uri="{FF2B5EF4-FFF2-40B4-BE49-F238E27FC236}">
                      <a16:creationId xmlns:a16="http://schemas.microsoft.com/office/drawing/2014/main" id="{BA87CA2C-8E43-1C4A-8205-69DBEEA05066}"/>
                    </a:ext>
                  </a:extLst>
                </p:cNvPr>
                <p:cNvGrpSpPr/>
                <p:nvPr/>
              </p:nvGrpSpPr>
              <p:grpSpPr>
                <a:xfrm>
                  <a:off x="2840352" y="49812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65" name="椭圆 164">
                    <a:extLst>
                      <a:ext uri="{FF2B5EF4-FFF2-40B4-BE49-F238E27FC236}">
                        <a16:creationId xmlns:a16="http://schemas.microsoft.com/office/drawing/2014/main" id="{5A8260C1-C0E0-D948-AAE5-26F9D1FDC756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6" name="直接箭头连接符 254">
                    <a:extLst>
                      <a:ext uri="{FF2B5EF4-FFF2-40B4-BE49-F238E27FC236}">
                        <a16:creationId xmlns:a16="http://schemas.microsoft.com/office/drawing/2014/main" id="{31B047F0-16BC-0C4A-AAEC-C1DC209F21B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2" name="组合 151">
                  <a:extLst>
                    <a:ext uri="{FF2B5EF4-FFF2-40B4-BE49-F238E27FC236}">
                      <a16:creationId xmlns:a16="http://schemas.microsoft.com/office/drawing/2014/main" id="{DFBF074C-50A4-DB40-B82E-0DABE39B44DD}"/>
                    </a:ext>
                  </a:extLst>
                </p:cNvPr>
                <p:cNvGrpSpPr/>
                <p:nvPr/>
              </p:nvGrpSpPr>
              <p:grpSpPr>
                <a:xfrm>
                  <a:off x="2945953" y="520935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63" name="椭圆 162">
                    <a:extLst>
                      <a:ext uri="{FF2B5EF4-FFF2-40B4-BE49-F238E27FC236}">
                        <a16:creationId xmlns:a16="http://schemas.microsoft.com/office/drawing/2014/main" id="{A3C04409-21FC-EC4A-838E-1D99DA4D821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4" name="直接箭头连接符 252">
                    <a:extLst>
                      <a:ext uri="{FF2B5EF4-FFF2-40B4-BE49-F238E27FC236}">
                        <a16:creationId xmlns:a16="http://schemas.microsoft.com/office/drawing/2014/main" id="{E4398F31-450D-C542-83F6-AADB63EB375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A3833674-DC22-3C44-8B86-29A272A7F183}"/>
                    </a:ext>
                  </a:extLst>
                </p:cNvPr>
                <p:cNvGrpSpPr/>
                <p:nvPr/>
              </p:nvGrpSpPr>
              <p:grpSpPr>
                <a:xfrm>
                  <a:off x="2747079" y="527138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61" name="椭圆 160">
                    <a:extLst>
                      <a:ext uri="{FF2B5EF4-FFF2-40B4-BE49-F238E27FC236}">
                        <a16:creationId xmlns:a16="http://schemas.microsoft.com/office/drawing/2014/main" id="{8625E219-95AE-CF4F-AEF1-31379A994D16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2" name="直接箭头连接符 250">
                    <a:extLst>
                      <a:ext uri="{FF2B5EF4-FFF2-40B4-BE49-F238E27FC236}">
                        <a16:creationId xmlns:a16="http://schemas.microsoft.com/office/drawing/2014/main" id="{0D7B7E0A-6408-4747-BFAA-99B8BF607445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629DA3C8-479C-5B4A-8B3A-C8C6C780096C}"/>
                    </a:ext>
                  </a:extLst>
                </p:cNvPr>
                <p:cNvGrpSpPr/>
                <p:nvPr/>
              </p:nvGrpSpPr>
              <p:grpSpPr>
                <a:xfrm>
                  <a:off x="2518150" y="49455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59" name="椭圆 158">
                    <a:extLst>
                      <a:ext uri="{FF2B5EF4-FFF2-40B4-BE49-F238E27FC236}">
                        <a16:creationId xmlns:a16="http://schemas.microsoft.com/office/drawing/2014/main" id="{6FA197EC-A716-3447-843E-2B026AB3671F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0" name="直接箭头连接符 248">
                    <a:extLst>
                      <a:ext uri="{FF2B5EF4-FFF2-40B4-BE49-F238E27FC236}">
                        <a16:creationId xmlns:a16="http://schemas.microsoft.com/office/drawing/2014/main" id="{2AB068C5-3C8C-4D41-9FE6-1EF2DAC5F55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组合 154">
                  <a:extLst>
                    <a:ext uri="{FF2B5EF4-FFF2-40B4-BE49-F238E27FC236}">
                      <a16:creationId xmlns:a16="http://schemas.microsoft.com/office/drawing/2014/main" id="{7F76F97E-B11C-F741-BD59-30C2AC6128E1}"/>
                    </a:ext>
                  </a:extLst>
                </p:cNvPr>
                <p:cNvGrpSpPr/>
                <p:nvPr/>
              </p:nvGrpSpPr>
              <p:grpSpPr>
                <a:xfrm>
                  <a:off x="2710867" y="5511652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157" name="椭圆 156">
                    <a:extLst>
                      <a:ext uri="{FF2B5EF4-FFF2-40B4-BE49-F238E27FC236}">
                        <a16:creationId xmlns:a16="http://schemas.microsoft.com/office/drawing/2014/main" id="{000E83E9-59A0-7E47-85C8-EE506CB55330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58" name="直接箭头连接符 246">
                    <a:extLst>
                      <a:ext uri="{FF2B5EF4-FFF2-40B4-BE49-F238E27FC236}">
                        <a16:creationId xmlns:a16="http://schemas.microsoft.com/office/drawing/2014/main" id="{09E224E7-7BCA-F84F-9BDD-7C7B4856596C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96D23403-6BE9-E147-A115-8E906EF0945E}"/>
                    </a:ext>
                  </a:extLst>
                </p:cNvPr>
                <p:cNvSpPr/>
                <p:nvPr/>
              </p:nvSpPr>
              <p:spPr>
                <a:xfrm>
                  <a:off x="2733007" y="5205444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191214FB-D716-F346-AD2A-56A33229D490}"/>
                </a:ext>
              </a:extLst>
            </p:cNvPr>
            <p:cNvGrpSpPr/>
            <p:nvPr/>
          </p:nvGrpSpPr>
          <p:grpSpPr>
            <a:xfrm>
              <a:off x="1028477" y="2618610"/>
              <a:ext cx="1769673" cy="1261087"/>
              <a:chOff x="4128145" y="5421456"/>
              <a:chExt cx="1769673" cy="1261087"/>
            </a:xfrm>
          </p:grpSpPr>
          <p:pic>
            <p:nvPicPr>
              <p:cNvPr id="186" name="Picture 24">
                <a:extLst>
                  <a:ext uri="{FF2B5EF4-FFF2-40B4-BE49-F238E27FC236}">
                    <a16:creationId xmlns:a16="http://schemas.microsoft.com/office/drawing/2014/main" id="{E836F75A-FFDD-FB4A-90BA-D33238049E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128145" y="5421456"/>
                <a:ext cx="1769673" cy="1261087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187" name="Picture 25">
                <a:extLst>
                  <a:ext uri="{FF2B5EF4-FFF2-40B4-BE49-F238E27FC236}">
                    <a16:creationId xmlns:a16="http://schemas.microsoft.com/office/drawing/2014/main" id="{72980F45-1FCB-7840-BC29-E78AAD42D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1993" y="5493221"/>
                <a:ext cx="1132928" cy="1132927"/>
              </a:xfrm>
              <a:prstGeom prst="rect">
                <a:avLst/>
              </a:prstGeom>
            </p:spPr>
          </p:pic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5944F2B1-07BA-F343-972E-8A1B2DF32D10}"/>
                  </a:ext>
                </a:extLst>
              </p:cNvPr>
              <p:cNvGrpSpPr/>
              <p:nvPr/>
            </p:nvGrpSpPr>
            <p:grpSpPr>
              <a:xfrm rot="16200000">
                <a:off x="4616388" y="5655406"/>
                <a:ext cx="793187" cy="793187"/>
                <a:chOff x="2363414" y="4835851"/>
                <a:chExt cx="793187" cy="793187"/>
              </a:xfrm>
            </p:grpSpPr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459758DF-7817-3046-B1F3-1F5638E3BFB2}"/>
                    </a:ext>
                  </a:extLst>
                </p:cNvPr>
                <p:cNvSpPr/>
                <p:nvPr/>
              </p:nvSpPr>
              <p:spPr>
                <a:xfrm>
                  <a:off x="2363414" y="4835851"/>
                  <a:ext cx="793187" cy="79318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90" name="组合 189">
                  <a:extLst>
                    <a:ext uri="{FF2B5EF4-FFF2-40B4-BE49-F238E27FC236}">
                      <a16:creationId xmlns:a16="http://schemas.microsoft.com/office/drawing/2014/main" id="{1223DD68-5F65-514E-9DB3-9843596156BF}"/>
                    </a:ext>
                  </a:extLst>
                </p:cNvPr>
                <p:cNvGrpSpPr/>
                <p:nvPr/>
              </p:nvGrpSpPr>
              <p:grpSpPr>
                <a:xfrm>
                  <a:off x="2701924" y="48710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BE7EC1F7-5407-0B4E-9B5C-0E12A12BA07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2" name="直接箭头连接符 225">
                    <a:extLst>
                      <a:ext uri="{FF2B5EF4-FFF2-40B4-BE49-F238E27FC236}">
                        <a16:creationId xmlns:a16="http://schemas.microsoft.com/office/drawing/2014/main" id="{1CC23A55-16D1-A242-BAB7-753CDB19C76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04556BF5-838C-1A4E-94DA-49A3DBC19FC6}"/>
                    </a:ext>
                  </a:extLst>
                </p:cNvPr>
                <p:cNvGrpSpPr/>
                <p:nvPr/>
              </p:nvGrpSpPr>
              <p:grpSpPr>
                <a:xfrm>
                  <a:off x="2930237" y="5078236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29" name="椭圆 228">
                    <a:extLst>
                      <a:ext uri="{FF2B5EF4-FFF2-40B4-BE49-F238E27FC236}">
                        <a16:creationId xmlns:a16="http://schemas.microsoft.com/office/drawing/2014/main" id="{7A33FD11-6B61-E440-B6AC-E3701854665E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30" name="直接箭头连接符 223">
                    <a:extLst>
                      <a:ext uri="{FF2B5EF4-FFF2-40B4-BE49-F238E27FC236}">
                        <a16:creationId xmlns:a16="http://schemas.microsoft.com/office/drawing/2014/main" id="{B1CC1E4A-02D7-E54D-A462-355EF9D7F3C8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组合 191">
                  <a:extLst>
                    <a:ext uri="{FF2B5EF4-FFF2-40B4-BE49-F238E27FC236}">
                      <a16:creationId xmlns:a16="http://schemas.microsoft.com/office/drawing/2014/main" id="{9682F5E6-0602-0648-B061-D510B78E6F3D}"/>
                    </a:ext>
                  </a:extLst>
                </p:cNvPr>
                <p:cNvGrpSpPr/>
                <p:nvPr/>
              </p:nvGrpSpPr>
              <p:grpSpPr>
                <a:xfrm>
                  <a:off x="2687909" y="51223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FDE81083-6F1F-F54D-B8D8-2B7F1346125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8" name="直接箭头连接符 221">
                    <a:extLst>
                      <a:ext uri="{FF2B5EF4-FFF2-40B4-BE49-F238E27FC236}">
                        <a16:creationId xmlns:a16="http://schemas.microsoft.com/office/drawing/2014/main" id="{F0DF6386-14F8-4943-8E04-4A91C422CDC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组合 192">
                  <a:extLst>
                    <a:ext uri="{FF2B5EF4-FFF2-40B4-BE49-F238E27FC236}">
                      <a16:creationId xmlns:a16="http://schemas.microsoft.com/office/drawing/2014/main" id="{2769CA4A-BE35-1F41-A393-BD63F1775EBE}"/>
                    </a:ext>
                  </a:extLst>
                </p:cNvPr>
                <p:cNvGrpSpPr/>
                <p:nvPr/>
              </p:nvGrpSpPr>
              <p:grpSpPr>
                <a:xfrm>
                  <a:off x="2448016" y="525339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ACD87F44-1F57-F94B-8460-59616823D772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6" name="直接箭头连接符 219">
                    <a:extLst>
                      <a:ext uri="{FF2B5EF4-FFF2-40B4-BE49-F238E27FC236}">
                        <a16:creationId xmlns:a16="http://schemas.microsoft.com/office/drawing/2014/main" id="{1413D30D-D754-7143-B8EE-49E22675B983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97B728C6-A3C9-564D-BAB7-9CD4AA28A4FE}"/>
                    </a:ext>
                  </a:extLst>
                </p:cNvPr>
                <p:cNvGrpSpPr/>
                <p:nvPr/>
              </p:nvGrpSpPr>
              <p:grpSpPr>
                <a:xfrm>
                  <a:off x="2423689" y="512565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23" name="椭圆 222">
                    <a:extLst>
                      <a:ext uri="{FF2B5EF4-FFF2-40B4-BE49-F238E27FC236}">
                        <a16:creationId xmlns:a16="http://schemas.microsoft.com/office/drawing/2014/main" id="{9F031FC6-13CD-6E43-963B-4F86F3F660C4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4" name="直接箭头连接符 217">
                    <a:extLst>
                      <a:ext uri="{FF2B5EF4-FFF2-40B4-BE49-F238E27FC236}">
                        <a16:creationId xmlns:a16="http://schemas.microsoft.com/office/drawing/2014/main" id="{8BA826F2-F0E3-8546-9262-FBC9109E5E20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34EF8F08-B6E8-FE43-80F1-AC39A28F34BF}"/>
                    </a:ext>
                  </a:extLst>
                </p:cNvPr>
                <p:cNvGrpSpPr/>
                <p:nvPr/>
              </p:nvGrpSpPr>
              <p:grpSpPr>
                <a:xfrm>
                  <a:off x="2649264" y="536492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86B6F996-C251-F843-A70F-5304D2CFAC0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2" name="直接箭头连接符 215">
                    <a:extLst>
                      <a:ext uri="{FF2B5EF4-FFF2-40B4-BE49-F238E27FC236}">
                        <a16:creationId xmlns:a16="http://schemas.microsoft.com/office/drawing/2014/main" id="{446E7EA1-E444-4648-ABB0-F949D7B9B269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6C2C77DA-ADCF-BC4C-989B-F8FFF775D5F9}"/>
                    </a:ext>
                  </a:extLst>
                </p:cNvPr>
                <p:cNvGrpSpPr/>
                <p:nvPr/>
              </p:nvGrpSpPr>
              <p:grpSpPr>
                <a:xfrm>
                  <a:off x="2516365" y="5425147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19" name="椭圆 218">
                    <a:extLst>
                      <a:ext uri="{FF2B5EF4-FFF2-40B4-BE49-F238E27FC236}">
                        <a16:creationId xmlns:a16="http://schemas.microsoft.com/office/drawing/2014/main" id="{6F242E37-9DD6-5C4E-80D9-FB6C901735C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20" name="直接箭头连接符 213">
                    <a:extLst>
                      <a:ext uri="{FF2B5EF4-FFF2-40B4-BE49-F238E27FC236}">
                        <a16:creationId xmlns:a16="http://schemas.microsoft.com/office/drawing/2014/main" id="{B2B54BD2-4255-9F4E-8552-F78A9FDC41A4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" name="组合 196">
                  <a:extLst>
                    <a:ext uri="{FF2B5EF4-FFF2-40B4-BE49-F238E27FC236}">
                      <a16:creationId xmlns:a16="http://schemas.microsoft.com/office/drawing/2014/main" id="{172BE93C-D45B-7645-86B8-A343ED601A3F}"/>
                    </a:ext>
                  </a:extLst>
                </p:cNvPr>
                <p:cNvGrpSpPr/>
                <p:nvPr/>
              </p:nvGrpSpPr>
              <p:grpSpPr>
                <a:xfrm>
                  <a:off x="2882880" y="5410174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2F2C125F-6930-F048-97B3-F912D4E33B4E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8" name="直接箭头连接符 211">
                    <a:extLst>
                      <a:ext uri="{FF2B5EF4-FFF2-40B4-BE49-F238E27FC236}">
                        <a16:creationId xmlns:a16="http://schemas.microsoft.com/office/drawing/2014/main" id="{8AAE6A43-F7C8-8F44-A1BA-544F242820D5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组合 197">
                  <a:extLst>
                    <a:ext uri="{FF2B5EF4-FFF2-40B4-BE49-F238E27FC236}">
                      <a16:creationId xmlns:a16="http://schemas.microsoft.com/office/drawing/2014/main" id="{B9893182-2101-0C49-B0A7-A10AC88A1B22}"/>
                    </a:ext>
                  </a:extLst>
                </p:cNvPr>
                <p:cNvGrpSpPr/>
                <p:nvPr/>
              </p:nvGrpSpPr>
              <p:grpSpPr>
                <a:xfrm>
                  <a:off x="2587151" y="503636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15" name="椭圆 214">
                    <a:extLst>
                      <a:ext uri="{FF2B5EF4-FFF2-40B4-BE49-F238E27FC236}">
                        <a16:creationId xmlns:a16="http://schemas.microsoft.com/office/drawing/2014/main" id="{97EA61C7-58B0-4D41-893B-4582C4160AF8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6" name="直接箭头连接符 209">
                    <a:extLst>
                      <a:ext uri="{FF2B5EF4-FFF2-40B4-BE49-F238E27FC236}">
                        <a16:creationId xmlns:a16="http://schemas.microsoft.com/office/drawing/2014/main" id="{FCC1FD38-C2C5-6847-A178-39CAD69BFD3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C731EA8D-7660-5F46-9D45-F7E34584D00D}"/>
                    </a:ext>
                  </a:extLst>
                </p:cNvPr>
                <p:cNvGrpSpPr/>
                <p:nvPr/>
              </p:nvGrpSpPr>
              <p:grpSpPr>
                <a:xfrm>
                  <a:off x="2840352" y="49812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13" name="椭圆 212">
                    <a:extLst>
                      <a:ext uri="{FF2B5EF4-FFF2-40B4-BE49-F238E27FC236}">
                        <a16:creationId xmlns:a16="http://schemas.microsoft.com/office/drawing/2014/main" id="{405E310E-2D97-AC4B-AD6E-1CA7E043C47E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4" name="直接箭头连接符 207">
                    <a:extLst>
                      <a:ext uri="{FF2B5EF4-FFF2-40B4-BE49-F238E27FC236}">
                        <a16:creationId xmlns:a16="http://schemas.microsoft.com/office/drawing/2014/main" id="{C31A5352-197D-C246-A4D1-F5EEA4805C50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0" name="组合 199">
                  <a:extLst>
                    <a:ext uri="{FF2B5EF4-FFF2-40B4-BE49-F238E27FC236}">
                      <a16:creationId xmlns:a16="http://schemas.microsoft.com/office/drawing/2014/main" id="{4C739DA5-CE89-D94A-A418-B4090D41CA41}"/>
                    </a:ext>
                  </a:extLst>
                </p:cNvPr>
                <p:cNvGrpSpPr/>
                <p:nvPr/>
              </p:nvGrpSpPr>
              <p:grpSpPr>
                <a:xfrm>
                  <a:off x="2945953" y="520935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CB2DD117-DEB4-5742-BB0E-17597327BF4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2" name="直接箭头连接符 205">
                    <a:extLst>
                      <a:ext uri="{FF2B5EF4-FFF2-40B4-BE49-F238E27FC236}">
                        <a16:creationId xmlns:a16="http://schemas.microsoft.com/office/drawing/2014/main" id="{5CFFF56C-DFC4-FF4D-B339-08D80DD6B83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53A663BF-ABDA-804D-AE00-8A6BBD46C8C9}"/>
                    </a:ext>
                  </a:extLst>
                </p:cNvPr>
                <p:cNvGrpSpPr/>
                <p:nvPr/>
              </p:nvGrpSpPr>
              <p:grpSpPr>
                <a:xfrm>
                  <a:off x="2747079" y="527138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6382C5DE-84AD-EA4F-994B-95F22F9BE2A6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0" name="直接箭头连接符 203">
                    <a:extLst>
                      <a:ext uri="{FF2B5EF4-FFF2-40B4-BE49-F238E27FC236}">
                        <a16:creationId xmlns:a16="http://schemas.microsoft.com/office/drawing/2014/main" id="{B7696174-E258-E24C-B7A1-5228485E290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563543A5-30A6-D44D-A4EA-9660A643ECFC}"/>
                    </a:ext>
                  </a:extLst>
                </p:cNvPr>
                <p:cNvGrpSpPr/>
                <p:nvPr/>
              </p:nvGrpSpPr>
              <p:grpSpPr>
                <a:xfrm>
                  <a:off x="2518150" y="49455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F1D5102B-8072-134F-9B50-4E654BB34D9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箭头连接符 201">
                    <a:extLst>
                      <a:ext uri="{FF2B5EF4-FFF2-40B4-BE49-F238E27FC236}">
                        <a16:creationId xmlns:a16="http://schemas.microsoft.com/office/drawing/2014/main" id="{227CC83A-95A9-1442-B0F9-50CEBBAAD802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A338337B-89D3-2048-AC6A-FB86A329DF88}"/>
                    </a:ext>
                  </a:extLst>
                </p:cNvPr>
                <p:cNvGrpSpPr/>
                <p:nvPr/>
              </p:nvGrpSpPr>
              <p:grpSpPr>
                <a:xfrm>
                  <a:off x="2710867" y="5511652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94D91891-7C2C-A440-BF41-3358A422992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箭头连接符 199">
                    <a:extLst>
                      <a:ext uri="{FF2B5EF4-FFF2-40B4-BE49-F238E27FC236}">
                        <a16:creationId xmlns:a16="http://schemas.microsoft.com/office/drawing/2014/main" id="{540275EE-E6CC-5349-8EF8-2046D8C6E6D7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4" name="椭圆 203">
                  <a:extLst>
                    <a:ext uri="{FF2B5EF4-FFF2-40B4-BE49-F238E27FC236}">
                      <a16:creationId xmlns:a16="http://schemas.microsoft.com/office/drawing/2014/main" id="{A2659F4B-E445-0643-BAE7-11F2AB0D0257}"/>
                    </a:ext>
                  </a:extLst>
                </p:cNvPr>
                <p:cNvSpPr/>
                <p:nvPr/>
              </p:nvSpPr>
              <p:spPr>
                <a:xfrm>
                  <a:off x="2733007" y="5205444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5F19C8CF-81D7-9348-84B5-8FA625F2DA94}"/>
                </a:ext>
              </a:extLst>
            </p:cNvPr>
            <p:cNvGrpSpPr/>
            <p:nvPr/>
          </p:nvGrpSpPr>
          <p:grpSpPr>
            <a:xfrm>
              <a:off x="1263833" y="3314092"/>
              <a:ext cx="1769673" cy="1261087"/>
              <a:chOff x="1263833" y="3326874"/>
              <a:chExt cx="1769673" cy="1261087"/>
            </a:xfrm>
          </p:grpSpPr>
          <p:grpSp>
            <p:nvGrpSpPr>
              <p:cNvPr id="234" name="Group 17">
                <a:extLst>
                  <a:ext uri="{FF2B5EF4-FFF2-40B4-BE49-F238E27FC236}">
                    <a16:creationId xmlns:a16="http://schemas.microsoft.com/office/drawing/2014/main" id="{8B83AAC8-5E6A-974D-9C6E-DFF75CAA004A}"/>
                  </a:ext>
                </a:extLst>
              </p:cNvPr>
              <p:cNvGrpSpPr/>
              <p:nvPr/>
            </p:nvGrpSpPr>
            <p:grpSpPr>
              <a:xfrm>
                <a:off x="1263833" y="3326874"/>
                <a:ext cx="1769673" cy="1261087"/>
                <a:chOff x="1756705" y="3722916"/>
                <a:chExt cx="2049739" cy="1460665"/>
              </a:xfrm>
            </p:grpSpPr>
            <p:pic>
              <p:nvPicPr>
                <p:cNvPr id="280" name="Picture 18">
                  <a:extLst>
                    <a:ext uri="{FF2B5EF4-FFF2-40B4-BE49-F238E27FC236}">
                      <a16:creationId xmlns:a16="http://schemas.microsoft.com/office/drawing/2014/main" id="{C20C94DB-22C5-8C45-A9BF-86356D6564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756705" y="3722916"/>
                  <a:ext cx="2049739" cy="1460665"/>
                </a:xfrm>
                <a:prstGeom prst="roundRect">
                  <a:avLst>
                    <a:gd name="adj" fmla="val 9671"/>
                  </a:avLst>
                </a:prstGeom>
                <a:ln w="19050">
                  <a:solidFill>
                    <a:schemeClr val="bg1"/>
                  </a:solidFill>
                </a:ln>
                <a:effectLst/>
              </p:spPr>
            </p:pic>
            <p:pic>
              <p:nvPicPr>
                <p:cNvPr id="281" name="Picture 19">
                  <a:extLst>
                    <a:ext uri="{FF2B5EF4-FFF2-40B4-BE49-F238E27FC236}">
                      <a16:creationId xmlns:a16="http://schemas.microsoft.com/office/drawing/2014/main" id="{B8793920-1AC2-5A4D-934F-BB665F27A2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8639" y="3806040"/>
                  <a:ext cx="1312224" cy="1312224"/>
                </a:xfrm>
                <a:prstGeom prst="rect">
                  <a:avLst/>
                </a:prstGeom>
              </p:spPr>
            </p:pic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61EC61CB-2F45-484D-BC3D-24AA7E584B14}"/>
                  </a:ext>
                </a:extLst>
              </p:cNvPr>
              <p:cNvGrpSpPr/>
              <p:nvPr/>
            </p:nvGrpSpPr>
            <p:grpSpPr>
              <a:xfrm rot="10800000">
                <a:off x="1720622" y="3528163"/>
                <a:ext cx="793187" cy="793187"/>
                <a:chOff x="2007832" y="4243353"/>
                <a:chExt cx="793187" cy="793187"/>
              </a:xfrm>
            </p:grpSpPr>
            <p:sp>
              <p:nvSpPr>
                <p:cNvPr id="236" name="椭圆 235">
                  <a:extLst>
                    <a:ext uri="{FF2B5EF4-FFF2-40B4-BE49-F238E27FC236}">
                      <a16:creationId xmlns:a16="http://schemas.microsoft.com/office/drawing/2014/main" id="{5CAC0C64-5AE0-CB4E-96DF-484945EAAB3B}"/>
                    </a:ext>
                  </a:extLst>
                </p:cNvPr>
                <p:cNvSpPr/>
                <p:nvPr/>
              </p:nvSpPr>
              <p:spPr>
                <a:xfrm>
                  <a:off x="2007832" y="4243353"/>
                  <a:ext cx="793187" cy="79318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37" name="组合 236">
                  <a:extLst>
                    <a:ext uri="{FF2B5EF4-FFF2-40B4-BE49-F238E27FC236}">
                      <a16:creationId xmlns:a16="http://schemas.microsoft.com/office/drawing/2014/main" id="{208AC71B-56FB-9C4C-87D0-F438760D52D0}"/>
                    </a:ext>
                  </a:extLst>
                </p:cNvPr>
                <p:cNvGrpSpPr/>
                <p:nvPr/>
              </p:nvGrpSpPr>
              <p:grpSpPr>
                <a:xfrm>
                  <a:off x="2346342" y="4278545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78" name="椭圆 277">
                    <a:extLst>
                      <a:ext uri="{FF2B5EF4-FFF2-40B4-BE49-F238E27FC236}">
                        <a16:creationId xmlns:a16="http://schemas.microsoft.com/office/drawing/2014/main" id="{078A9BBB-F2FC-174E-973F-B19EF0EA5F1D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9" name="直接箭头连接符 178">
                    <a:extLst>
                      <a:ext uri="{FF2B5EF4-FFF2-40B4-BE49-F238E27FC236}">
                        <a16:creationId xmlns:a16="http://schemas.microsoft.com/office/drawing/2014/main" id="{D814CC86-EAE5-3E41-8294-AEDEF560591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组合 237">
                  <a:extLst>
                    <a:ext uri="{FF2B5EF4-FFF2-40B4-BE49-F238E27FC236}">
                      <a16:creationId xmlns:a16="http://schemas.microsoft.com/office/drawing/2014/main" id="{E9FD108B-E6DC-5340-A9F7-275151483ED3}"/>
                    </a:ext>
                  </a:extLst>
                </p:cNvPr>
                <p:cNvGrpSpPr/>
                <p:nvPr/>
              </p:nvGrpSpPr>
              <p:grpSpPr>
                <a:xfrm>
                  <a:off x="2574655" y="448573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76" name="椭圆 275">
                    <a:extLst>
                      <a:ext uri="{FF2B5EF4-FFF2-40B4-BE49-F238E27FC236}">
                        <a16:creationId xmlns:a16="http://schemas.microsoft.com/office/drawing/2014/main" id="{A01F78EF-A427-1342-BC3E-5D0F96919268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7" name="直接箭头连接符 176">
                    <a:extLst>
                      <a:ext uri="{FF2B5EF4-FFF2-40B4-BE49-F238E27FC236}">
                        <a16:creationId xmlns:a16="http://schemas.microsoft.com/office/drawing/2014/main" id="{9DEF4167-D68E-C843-B150-F526EB41B5CF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CE779272-8856-944B-BEE2-EDE7092FE8F8}"/>
                    </a:ext>
                  </a:extLst>
                </p:cNvPr>
                <p:cNvGrpSpPr/>
                <p:nvPr/>
              </p:nvGrpSpPr>
              <p:grpSpPr>
                <a:xfrm>
                  <a:off x="2332327" y="452990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74" name="椭圆 273">
                    <a:extLst>
                      <a:ext uri="{FF2B5EF4-FFF2-40B4-BE49-F238E27FC236}">
                        <a16:creationId xmlns:a16="http://schemas.microsoft.com/office/drawing/2014/main" id="{4CB6F325-47B9-4246-882A-2212934025B2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5" name="直接箭头连接符 174">
                    <a:extLst>
                      <a:ext uri="{FF2B5EF4-FFF2-40B4-BE49-F238E27FC236}">
                        <a16:creationId xmlns:a16="http://schemas.microsoft.com/office/drawing/2014/main" id="{FDF5D849-F682-694E-8333-1D9E1671BAD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B49D483F-AB8E-0048-AC00-02090E4B49BB}"/>
                    </a:ext>
                  </a:extLst>
                </p:cNvPr>
                <p:cNvGrpSpPr/>
                <p:nvPr/>
              </p:nvGrpSpPr>
              <p:grpSpPr>
                <a:xfrm>
                  <a:off x="2092434" y="4660892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72" name="椭圆 271">
                    <a:extLst>
                      <a:ext uri="{FF2B5EF4-FFF2-40B4-BE49-F238E27FC236}">
                        <a16:creationId xmlns:a16="http://schemas.microsoft.com/office/drawing/2014/main" id="{F48F9C83-A63A-3C46-804B-2FB59F31780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3" name="直接箭头连接符 172">
                    <a:extLst>
                      <a:ext uri="{FF2B5EF4-FFF2-40B4-BE49-F238E27FC236}">
                        <a16:creationId xmlns:a16="http://schemas.microsoft.com/office/drawing/2014/main" id="{5E63FB78-A7C7-C345-9CBB-2DBD706457A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A6799CEF-8E70-0849-937B-E3C7BCBB25FB}"/>
                    </a:ext>
                  </a:extLst>
                </p:cNvPr>
                <p:cNvGrpSpPr/>
                <p:nvPr/>
              </p:nvGrpSpPr>
              <p:grpSpPr>
                <a:xfrm>
                  <a:off x="2068107" y="453315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70" name="椭圆 269">
                    <a:extLst>
                      <a:ext uri="{FF2B5EF4-FFF2-40B4-BE49-F238E27FC236}">
                        <a16:creationId xmlns:a16="http://schemas.microsoft.com/office/drawing/2014/main" id="{1878200E-FF04-524A-B668-446BED515C82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71" name="直接箭头连接符 170">
                    <a:extLst>
                      <a:ext uri="{FF2B5EF4-FFF2-40B4-BE49-F238E27FC236}">
                        <a16:creationId xmlns:a16="http://schemas.microsoft.com/office/drawing/2014/main" id="{E6B17CF2-2C1E-F64C-9601-6B8BD6845503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组合 241">
                  <a:extLst>
                    <a:ext uri="{FF2B5EF4-FFF2-40B4-BE49-F238E27FC236}">
                      <a16:creationId xmlns:a16="http://schemas.microsoft.com/office/drawing/2014/main" id="{D6AAEED5-045C-7142-97AB-023FF321E239}"/>
                    </a:ext>
                  </a:extLst>
                </p:cNvPr>
                <p:cNvGrpSpPr/>
                <p:nvPr/>
              </p:nvGrpSpPr>
              <p:grpSpPr>
                <a:xfrm>
                  <a:off x="2293682" y="477242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68" name="椭圆 267">
                    <a:extLst>
                      <a:ext uri="{FF2B5EF4-FFF2-40B4-BE49-F238E27FC236}">
                        <a16:creationId xmlns:a16="http://schemas.microsoft.com/office/drawing/2014/main" id="{D6341DA0-8DED-9942-897B-39F2F28BB13B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9" name="直接箭头连接符 168">
                    <a:extLst>
                      <a:ext uri="{FF2B5EF4-FFF2-40B4-BE49-F238E27FC236}">
                        <a16:creationId xmlns:a16="http://schemas.microsoft.com/office/drawing/2014/main" id="{FC8791B5-1A75-944B-BBE3-FFED296F8EF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0E6300AA-DBF2-7940-8AB6-A3A8250A5185}"/>
                    </a:ext>
                  </a:extLst>
                </p:cNvPr>
                <p:cNvGrpSpPr/>
                <p:nvPr/>
              </p:nvGrpSpPr>
              <p:grpSpPr>
                <a:xfrm>
                  <a:off x="2160783" y="483264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66" name="椭圆 265">
                    <a:extLst>
                      <a:ext uri="{FF2B5EF4-FFF2-40B4-BE49-F238E27FC236}">
                        <a16:creationId xmlns:a16="http://schemas.microsoft.com/office/drawing/2014/main" id="{C8284D31-CBDD-8843-AC45-42743934FF6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7" name="直接箭头连接符 166">
                    <a:extLst>
                      <a:ext uri="{FF2B5EF4-FFF2-40B4-BE49-F238E27FC236}">
                        <a16:creationId xmlns:a16="http://schemas.microsoft.com/office/drawing/2014/main" id="{4A18945C-1EEB-C842-82FD-A089D0BBB5B1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组合 243">
                  <a:extLst>
                    <a:ext uri="{FF2B5EF4-FFF2-40B4-BE49-F238E27FC236}">
                      <a16:creationId xmlns:a16="http://schemas.microsoft.com/office/drawing/2014/main" id="{373E92E3-E688-E848-AF8E-39C0692779B7}"/>
                    </a:ext>
                  </a:extLst>
                </p:cNvPr>
                <p:cNvGrpSpPr/>
                <p:nvPr/>
              </p:nvGrpSpPr>
              <p:grpSpPr>
                <a:xfrm>
                  <a:off x="2527298" y="4817676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64" name="椭圆 263">
                    <a:extLst>
                      <a:ext uri="{FF2B5EF4-FFF2-40B4-BE49-F238E27FC236}">
                        <a16:creationId xmlns:a16="http://schemas.microsoft.com/office/drawing/2014/main" id="{1F2D297B-00BC-D04E-8DF1-1FAECD3D824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" name="直接箭头连接符 164">
                    <a:extLst>
                      <a:ext uri="{FF2B5EF4-FFF2-40B4-BE49-F238E27FC236}">
                        <a16:creationId xmlns:a16="http://schemas.microsoft.com/office/drawing/2014/main" id="{73BE2F06-6961-A143-ACF7-E8973826747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3C7211C9-58AF-954E-B850-226F8E92F1DC}"/>
                    </a:ext>
                  </a:extLst>
                </p:cNvPr>
                <p:cNvGrpSpPr/>
                <p:nvPr/>
              </p:nvGrpSpPr>
              <p:grpSpPr>
                <a:xfrm>
                  <a:off x="2231569" y="444387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62" name="椭圆 261">
                    <a:extLst>
                      <a:ext uri="{FF2B5EF4-FFF2-40B4-BE49-F238E27FC236}">
                        <a16:creationId xmlns:a16="http://schemas.microsoft.com/office/drawing/2014/main" id="{8F19E1D1-DC8B-824D-85B0-C600F26AA1F2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3" name="直接箭头连接符 162">
                    <a:extLst>
                      <a:ext uri="{FF2B5EF4-FFF2-40B4-BE49-F238E27FC236}">
                        <a16:creationId xmlns:a16="http://schemas.microsoft.com/office/drawing/2014/main" id="{F4F0F812-EB55-6E4E-BEDA-7071204B643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6" name="组合 245">
                  <a:extLst>
                    <a:ext uri="{FF2B5EF4-FFF2-40B4-BE49-F238E27FC236}">
                      <a16:creationId xmlns:a16="http://schemas.microsoft.com/office/drawing/2014/main" id="{A9520857-0AC2-2849-BFE4-54BC2738CB86}"/>
                    </a:ext>
                  </a:extLst>
                </p:cNvPr>
                <p:cNvGrpSpPr/>
                <p:nvPr/>
              </p:nvGrpSpPr>
              <p:grpSpPr>
                <a:xfrm>
                  <a:off x="2484770" y="438880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CADE3FC2-00E1-574E-96C7-38594FEAC2A9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1" name="直接箭头连接符 160">
                    <a:extLst>
                      <a:ext uri="{FF2B5EF4-FFF2-40B4-BE49-F238E27FC236}">
                        <a16:creationId xmlns:a16="http://schemas.microsoft.com/office/drawing/2014/main" id="{36741EF3-2AE1-7747-892E-0142F96A3665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7" name="组合 246">
                  <a:extLst>
                    <a:ext uri="{FF2B5EF4-FFF2-40B4-BE49-F238E27FC236}">
                      <a16:creationId xmlns:a16="http://schemas.microsoft.com/office/drawing/2014/main" id="{4D4FDBEC-0950-E546-BE8C-7D495152AE7A}"/>
                    </a:ext>
                  </a:extLst>
                </p:cNvPr>
                <p:cNvGrpSpPr/>
                <p:nvPr/>
              </p:nvGrpSpPr>
              <p:grpSpPr>
                <a:xfrm>
                  <a:off x="2590371" y="461686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58" name="椭圆 257">
                    <a:extLst>
                      <a:ext uri="{FF2B5EF4-FFF2-40B4-BE49-F238E27FC236}">
                        <a16:creationId xmlns:a16="http://schemas.microsoft.com/office/drawing/2014/main" id="{A57ABD0B-BE2D-D14A-A66D-09D4F43FBEEC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9" name="直接箭头连接符 158">
                    <a:extLst>
                      <a:ext uri="{FF2B5EF4-FFF2-40B4-BE49-F238E27FC236}">
                        <a16:creationId xmlns:a16="http://schemas.microsoft.com/office/drawing/2014/main" id="{D6CEDE1F-4CAB-0040-B23B-E0C35710015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A6C312B3-1DBE-604F-9152-E354C02C0071}"/>
                    </a:ext>
                  </a:extLst>
                </p:cNvPr>
                <p:cNvGrpSpPr/>
                <p:nvPr/>
              </p:nvGrpSpPr>
              <p:grpSpPr>
                <a:xfrm>
                  <a:off x="2391497" y="467889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56" name="椭圆 255">
                    <a:extLst>
                      <a:ext uri="{FF2B5EF4-FFF2-40B4-BE49-F238E27FC236}">
                        <a16:creationId xmlns:a16="http://schemas.microsoft.com/office/drawing/2014/main" id="{7CD9D9E8-6C41-794D-8934-B147BCDAA4B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7" name="直接箭头连接符 156">
                    <a:extLst>
                      <a:ext uri="{FF2B5EF4-FFF2-40B4-BE49-F238E27FC236}">
                        <a16:creationId xmlns:a16="http://schemas.microsoft.com/office/drawing/2014/main" id="{6C35DB61-20B2-EA4B-ACEB-D314894BAF3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组合 248">
                  <a:extLst>
                    <a:ext uri="{FF2B5EF4-FFF2-40B4-BE49-F238E27FC236}">
                      <a16:creationId xmlns:a16="http://schemas.microsoft.com/office/drawing/2014/main" id="{6A5D82F2-322C-7F42-AC71-4D8BC7595D9D}"/>
                    </a:ext>
                  </a:extLst>
                </p:cNvPr>
                <p:cNvGrpSpPr/>
                <p:nvPr/>
              </p:nvGrpSpPr>
              <p:grpSpPr>
                <a:xfrm>
                  <a:off x="2162568" y="4353045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4C2D84B6-13BA-944E-8D72-D4EB5D5B6EAF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5" name="直接箭头连接符 154">
                    <a:extLst>
                      <a:ext uri="{FF2B5EF4-FFF2-40B4-BE49-F238E27FC236}">
                        <a16:creationId xmlns:a16="http://schemas.microsoft.com/office/drawing/2014/main" id="{2341F5DE-CDC4-9D49-85E0-B06BC91D0E66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组合 249">
                  <a:extLst>
                    <a:ext uri="{FF2B5EF4-FFF2-40B4-BE49-F238E27FC236}">
                      <a16:creationId xmlns:a16="http://schemas.microsoft.com/office/drawing/2014/main" id="{E62987E5-2E6F-EE48-BC43-2212FE821CDD}"/>
                    </a:ext>
                  </a:extLst>
                </p:cNvPr>
                <p:cNvGrpSpPr/>
                <p:nvPr/>
              </p:nvGrpSpPr>
              <p:grpSpPr>
                <a:xfrm>
                  <a:off x="2355285" y="4919154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252" name="椭圆 251">
                    <a:extLst>
                      <a:ext uri="{FF2B5EF4-FFF2-40B4-BE49-F238E27FC236}">
                        <a16:creationId xmlns:a16="http://schemas.microsoft.com/office/drawing/2014/main" id="{50EE3D2D-E66F-8E46-B514-6AF46BADB54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53" name="直接箭头连接符 152">
                    <a:extLst>
                      <a:ext uri="{FF2B5EF4-FFF2-40B4-BE49-F238E27FC236}">
                        <a16:creationId xmlns:a16="http://schemas.microsoft.com/office/drawing/2014/main" id="{58E2A132-7DEC-2A4B-9815-ED002721224D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1" name="椭圆 250">
                  <a:extLst>
                    <a:ext uri="{FF2B5EF4-FFF2-40B4-BE49-F238E27FC236}">
                      <a16:creationId xmlns:a16="http://schemas.microsoft.com/office/drawing/2014/main" id="{CF235E5D-255A-3341-B582-96FAC62FFC46}"/>
                    </a:ext>
                  </a:extLst>
                </p:cNvPr>
                <p:cNvSpPr/>
                <p:nvPr/>
              </p:nvSpPr>
              <p:spPr>
                <a:xfrm>
                  <a:off x="2377425" y="4612946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CC012964-1315-4940-A71C-E37056EF4D48}"/>
                </a:ext>
              </a:extLst>
            </p:cNvPr>
            <p:cNvGrpSpPr/>
            <p:nvPr/>
          </p:nvGrpSpPr>
          <p:grpSpPr>
            <a:xfrm>
              <a:off x="1506311" y="3982352"/>
              <a:ext cx="1769673" cy="1261087"/>
              <a:chOff x="1875171" y="4601901"/>
              <a:chExt cx="1769673" cy="1261087"/>
            </a:xfrm>
          </p:grpSpPr>
          <p:pic>
            <p:nvPicPr>
              <p:cNvPr id="283" name="Picture 24">
                <a:extLst>
                  <a:ext uri="{FF2B5EF4-FFF2-40B4-BE49-F238E27FC236}">
                    <a16:creationId xmlns:a16="http://schemas.microsoft.com/office/drawing/2014/main" id="{B9551ECD-0D01-9A4D-A3F8-9AEDF45D54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875171" y="4601901"/>
                <a:ext cx="1769673" cy="1261087"/>
              </a:xfrm>
              <a:prstGeom prst="roundRect">
                <a:avLst>
                  <a:gd name="adj" fmla="val 9671"/>
                </a:avLst>
              </a:prstGeom>
              <a:ln w="19050">
                <a:solidFill>
                  <a:schemeClr val="bg1"/>
                </a:solidFill>
              </a:ln>
              <a:effectLst/>
            </p:spPr>
          </p:pic>
          <p:pic>
            <p:nvPicPr>
              <p:cNvPr id="284" name="Picture 25">
                <a:extLst>
                  <a:ext uri="{FF2B5EF4-FFF2-40B4-BE49-F238E27FC236}">
                    <a16:creationId xmlns:a16="http://schemas.microsoft.com/office/drawing/2014/main" id="{1FE7B44D-937C-6E48-9047-CC3FC080F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9019" y="4673666"/>
                <a:ext cx="1132928" cy="1132927"/>
              </a:xfrm>
              <a:prstGeom prst="rect">
                <a:avLst/>
              </a:prstGeom>
            </p:spPr>
          </p:pic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65A881A9-2F92-184F-9690-69B5CD0FB994}"/>
                  </a:ext>
                </a:extLst>
              </p:cNvPr>
              <p:cNvGrpSpPr/>
              <p:nvPr/>
            </p:nvGrpSpPr>
            <p:grpSpPr>
              <a:xfrm rot="5400000">
                <a:off x="2363414" y="4835851"/>
                <a:ext cx="793187" cy="793187"/>
                <a:chOff x="2363414" y="4835851"/>
                <a:chExt cx="793187" cy="793187"/>
              </a:xfrm>
            </p:grpSpPr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B9AF941B-E46D-624D-AC18-190A920CADF1}"/>
                    </a:ext>
                  </a:extLst>
                </p:cNvPr>
                <p:cNvSpPr/>
                <p:nvPr/>
              </p:nvSpPr>
              <p:spPr>
                <a:xfrm>
                  <a:off x="2363414" y="4835851"/>
                  <a:ext cx="793187" cy="793187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87" name="组合 286">
                  <a:extLst>
                    <a:ext uri="{FF2B5EF4-FFF2-40B4-BE49-F238E27FC236}">
                      <a16:creationId xmlns:a16="http://schemas.microsoft.com/office/drawing/2014/main" id="{822DCB83-C944-BE46-9AFB-80487F0841E2}"/>
                    </a:ext>
                  </a:extLst>
                </p:cNvPr>
                <p:cNvGrpSpPr/>
                <p:nvPr/>
              </p:nvGrpSpPr>
              <p:grpSpPr>
                <a:xfrm>
                  <a:off x="2701924" y="48710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28" name="椭圆 327">
                    <a:extLst>
                      <a:ext uri="{FF2B5EF4-FFF2-40B4-BE49-F238E27FC236}">
                        <a16:creationId xmlns:a16="http://schemas.microsoft.com/office/drawing/2014/main" id="{76883259-9075-214D-BC08-09ABA7E210C3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9" name="直接箭头连接符 7">
                    <a:extLst>
                      <a:ext uri="{FF2B5EF4-FFF2-40B4-BE49-F238E27FC236}">
                        <a16:creationId xmlns:a16="http://schemas.microsoft.com/office/drawing/2014/main" id="{65EE0F0F-8500-5941-9D20-AE7E9B8BEE98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5875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组合 287">
                  <a:extLst>
                    <a:ext uri="{FF2B5EF4-FFF2-40B4-BE49-F238E27FC236}">
                      <a16:creationId xmlns:a16="http://schemas.microsoft.com/office/drawing/2014/main" id="{B4989A38-9316-E44D-BA7E-06CB7CC50C46}"/>
                    </a:ext>
                  </a:extLst>
                </p:cNvPr>
                <p:cNvGrpSpPr/>
                <p:nvPr/>
              </p:nvGrpSpPr>
              <p:grpSpPr>
                <a:xfrm>
                  <a:off x="2930237" y="5078236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26" name="椭圆 325">
                    <a:extLst>
                      <a:ext uri="{FF2B5EF4-FFF2-40B4-BE49-F238E27FC236}">
                        <a16:creationId xmlns:a16="http://schemas.microsoft.com/office/drawing/2014/main" id="{B20C4B7C-BD2C-1A4B-A0AA-8F44224288C1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7" name="直接箭头连接符 85">
                    <a:extLst>
                      <a:ext uri="{FF2B5EF4-FFF2-40B4-BE49-F238E27FC236}">
                        <a16:creationId xmlns:a16="http://schemas.microsoft.com/office/drawing/2014/main" id="{28402AEF-EE2B-274E-BEB4-0BAE4827489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组合 288">
                  <a:extLst>
                    <a:ext uri="{FF2B5EF4-FFF2-40B4-BE49-F238E27FC236}">
                      <a16:creationId xmlns:a16="http://schemas.microsoft.com/office/drawing/2014/main" id="{2FFAFBD8-78BF-2F46-831E-485326E0F3ED}"/>
                    </a:ext>
                  </a:extLst>
                </p:cNvPr>
                <p:cNvGrpSpPr/>
                <p:nvPr/>
              </p:nvGrpSpPr>
              <p:grpSpPr>
                <a:xfrm>
                  <a:off x="2687909" y="51223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24" name="椭圆 323">
                    <a:extLst>
                      <a:ext uri="{FF2B5EF4-FFF2-40B4-BE49-F238E27FC236}">
                        <a16:creationId xmlns:a16="http://schemas.microsoft.com/office/drawing/2014/main" id="{D1C78CB5-8D70-5041-BD9B-F579963E8D0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5" name="直接箭头连接符 88">
                    <a:extLst>
                      <a:ext uri="{FF2B5EF4-FFF2-40B4-BE49-F238E27FC236}">
                        <a16:creationId xmlns:a16="http://schemas.microsoft.com/office/drawing/2014/main" id="{E14CD7D8-B209-0445-B499-A6E2ED42AD4E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组合 289">
                  <a:extLst>
                    <a:ext uri="{FF2B5EF4-FFF2-40B4-BE49-F238E27FC236}">
                      <a16:creationId xmlns:a16="http://schemas.microsoft.com/office/drawing/2014/main" id="{6C988B2B-C7F9-8D4B-8FAC-C32FEA40DDA3}"/>
                    </a:ext>
                  </a:extLst>
                </p:cNvPr>
                <p:cNvGrpSpPr/>
                <p:nvPr/>
              </p:nvGrpSpPr>
              <p:grpSpPr>
                <a:xfrm>
                  <a:off x="2448016" y="5253390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22" name="椭圆 321">
                    <a:extLst>
                      <a:ext uri="{FF2B5EF4-FFF2-40B4-BE49-F238E27FC236}">
                        <a16:creationId xmlns:a16="http://schemas.microsoft.com/office/drawing/2014/main" id="{648D579D-D228-F241-9F12-8A9087A224F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3" name="直接箭头连接符 91">
                    <a:extLst>
                      <a:ext uri="{FF2B5EF4-FFF2-40B4-BE49-F238E27FC236}">
                        <a16:creationId xmlns:a16="http://schemas.microsoft.com/office/drawing/2014/main" id="{6BF500B2-1D3E-574F-9838-893C2EADADD4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622833DD-1FD1-B44F-B7EE-7BF928A6DCBF}"/>
                    </a:ext>
                  </a:extLst>
                </p:cNvPr>
                <p:cNvGrpSpPr/>
                <p:nvPr/>
              </p:nvGrpSpPr>
              <p:grpSpPr>
                <a:xfrm>
                  <a:off x="2423689" y="512565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20" name="椭圆 319">
                    <a:extLst>
                      <a:ext uri="{FF2B5EF4-FFF2-40B4-BE49-F238E27FC236}">
                        <a16:creationId xmlns:a16="http://schemas.microsoft.com/office/drawing/2014/main" id="{EC2A3CA4-E5EB-AB4A-BBD5-6E4A8A659EF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21" name="直接箭头连接符 94">
                    <a:extLst>
                      <a:ext uri="{FF2B5EF4-FFF2-40B4-BE49-F238E27FC236}">
                        <a16:creationId xmlns:a16="http://schemas.microsoft.com/office/drawing/2014/main" id="{96B34199-8765-7A4D-B414-72A75D8935D1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F5B40B0A-9A62-4247-A3C5-DBAEA6983C48}"/>
                    </a:ext>
                  </a:extLst>
                </p:cNvPr>
                <p:cNvGrpSpPr/>
                <p:nvPr/>
              </p:nvGrpSpPr>
              <p:grpSpPr>
                <a:xfrm>
                  <a:off x="2649264" y="5364921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18" name="椭圆 317">
                    <a:extLst>
                      <a:ext uri="{FF2B5EF4-FFF2-40B4-BE49-F238E27FC236}">
                        <a16:creationId xmlns:a16="http://schemas.microsoft.com/office/drawing/2014/main" id="{403AA397-0035-5749-9D6E-62A055B3B00C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9" name="直接箭头连接符 97">
                    <a:extLst>
                      <a:ext uri="{FF2B5EF4-FFF2-40B4-BE49-F238E27FC236}">
                        <a16:creationId xmlns:a16="http://schemas.microsoft.com/office/drawing/2014/main" id="{7A4CCD32-C748-1044-A517-A91140E54EE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组合 292">
                  <a:extLst>
                    <a:ext uri="{FF2B5EF4-FFF2-40B4-BE49-F238E27FC236}">
                      <a16:creationId xmlns:a16="http://schemas.microsoft.com/office/drawing/2014/main" id="{07D90FD1-2290-CC40-B4F0-EE9F0D660CB3}"/>
                    </a:ext>
                  </a:extLst>
                </p:cNvPr>
                <p:cNvGrpSpPr/>
                <p:nvPr/>
              </p:nvGrpSpPr>
              <p:grpSpPr>
                <a:xfrm>
                  <a:off x="2516365" y="5425147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16" name="椭圆 315">
                    <a:extLst>
                      <a:ext uri="{FF2B5EF4-FFF2-40B4-BE49-F238E27FC236}">
                        <a16:creationId xmlns:a16="http://schemas.microsoft.com/office/drawing/2014/main" id="{66286801-D6DC-3B4B-9078-31427B7A2A4E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7" name="直接箭头连接符 100">
                    <a:extLst>
                      <a:ext uri="{FF2B5EF4-FFF2-40B4-BE49-F238E27FC236}">
                        <a16:creationId xmlns:a16="http://schemas.microsoft.com/office/drawing/2014/main" id="{35704B8A-43A5-B84E-852F-5C7DDB7BCDD7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4" name="组合 293">
                  <a:extLst>
                    <a:ext uri="{FF2B5EF4-FFF2-40B4-BE49-F238E27FC236}">
                      <a16:creationId xmlns:a16="http://schemas.microsoft.com/office/drawing/2014/main" id="{AD915F25-ED2D-ED46-A181-9BA8F01F7D57}"/>
                    </a:ext>
                  </a:extLst>
                </p:cNvPr>
                <p:cNvGrpSpPr/>
                <p:nvPr/>
              </p:nvGrpSpPr>
              <p:grpSpPr>
                <a:xfrm>
                  <a:off x="2882880" y="5410174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14" name="椭圆 313">
                    <a:extLst>
                      <a:ext uri="{FF2B5EF4-FFF2-40B4-BE49-F238E27FC236}">
                        <a16:creationId xmlns:a16="http://schemas.microsoft.com/office/drawing/2014/main" id="{27B5DBB8-CA43-FD4F-B11E-0A876C17F127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5" name="直接箭头连接符 103">
                    <a:extLst>
                      <a:ext uri="{FF2B5EF4-FFF2-40B4-BE49-F238E27FC236}">
                        <a16:creationId xmlns:a16="http://schemas.microsoft.com/office/drawing/2014/main" id="{8FEAE071-7289-E547-AE0A-40D806B2B1B7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5" name="组合 294">
                  <a:extLst>
                    <a:ext uri="{FF2B5EF4-FFF2-40B4-BE49-F238E27FC236}">
                      <a16:creationId xmlns:a16="http://schemas.microsoft.com/office/drawing/2014/main" id="{F3A2BDEC-C45F-854C-9C4A-B935F69E2213}"/>
                    </a:ext>
                  </a:extLst>
                </p:cNvPr>
                <p:cNvGrpSpPr/>
                <p:nvPr/>
              </p:nvGrpSpPr>
              <p:grpSpPr>
                <a:xfrm>
                  <a:off x="2587151" y="503636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12" name="椭圆 311">
                    <a:extLst>
                      <a:ext uri="{FF2B5EF4-FFF2-40B4-BE49-F238E27FC236}">
                        <a16:creationId xmlns:a16="http://schemas.microsoft.com/office/drawing/2014/main" id="{9BB88A7C-FA64-C144-9BFF-9822EBFFE9BF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3" name="直接箭头连接符 106">
                    <a:extLst>
                      <a:ext uri="{FF2B5EF4-FFF2-40B4-BE49-F238E27FC236}">
                        <a16:creationId xmlns:a16="http://schemas.microsoft.com/office/drawing/2014/main" id="{134F68DA-B5F2-814C-91BB-8EDBC924BCA8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6" name="组合 295">
                  <a:extLst>
                    <a:ext uri="{FF2B5EF4-FFF2-40B4-BE49-F238E27FC236}">
                      <a16:creationId xmlns:a16="http://schemas.microsoft.com/office/drawing/2014/main" id="{230B572F-2F03-8E41-9F70-083A8DA814B5}"/>
                    </a:ext>
                  </a:extLst>
                </p:cNvPr>
                <p:cNvGrpSpPr/>
                <p:nvPr/>
              </p:nvGrpSpPr>
              <p:grpSpPr>
                <a:xfrm>
                  <a:off x="2840352" y="498129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10" name="椭圆 309">
                    <a:extLst>
                      <a:ext uri="{FF2B5EF4-FFF2-40B4-BE49-F238E27FC236}">
                        <a16:creationId xmlns:a16="http://schemas.microsoft.com/office/drawing/2014/main" id="{D600275A-0545-F14B-A60F-FF5B0B006305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11" name="直接箭头连接符 109">
                    <a:extLst>
                      <a:ext uri="{FF2B5EF4-FFF2-40B4-BE49-F238E27FC236}">
                        <a16:creationId xmlns:a16="http://schemas.microsoft.com/office/drawing/2014/main" id="{138B76AB-6F62-8546-92F9-21E14B35C3CF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3F19EE72-D8CC-624D-BB43-6D81D7C504A0}"/>
                    </a:ext>
                  </a:extLst>
                </p:cNvPr>
                <p:cNvGrpSpPr/>
                <p:nvPr/>
              </p:nvGrpSpPr>
              <p:grpSpPr>
                <a:xfrm>
                  <a:off x="2945953" y="5209359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08" name="椭圆 307">
                    <a:extLst>
                      <a:ext uri="{FF2B5EF4-FFF2-40B4-BE49-F238E27FC236}">
                        <a16:creationId xmlns:a16="http://schemas.microsoft.com/office/drawing/2014/main" id="{14E031E5-D4C8-1C49-A354-C6CF254F7251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09" name="直接箭头连接符 112">
                    <a:extLst>
                      <a:ext uri="{FF2B5EF4-FFF2-40B4-BE49-F238E27FC236}">
                        <a16:creationId xmlns:a16="http://schemas.microsoft.com/office/drawing/2014/main" id="{5C0883B2-6626-1240-AE15-052A405EB03B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2267E6B8-CEAF-254D-8A74-62C4DE879EB4}"/>
                    </a:ext>
                  </a:extLst>
                </p:cNvPr>
                <p:cNvGrpSpPr/>
                <p:nvPr/>
              </p:nvGrpSpPr>
              <p:grpSpPr>
                <a:xfrm>
                  <a:off x="2747079" y="5271388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06" name="椭圆 305">
                    <a:extLst>
                      <a:ext uri="{FF2B5EF4-FFF2-40B4-BE49-F238E27FC236}">
                        <a16:creationId xmlns:a16="http://schemas.microsoft.com/office/drawing/2014/main" id="{2568EF29-1F53-434A-8191-A24EDF705F5E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07" name="直接箭头连接符 115">
                    <a:extLst>
                      <a:ext uri="{FF2B5EF4-FFF2-40B4-BE49-F238E27FC236}">
                        <a16:creationId xmlns:a16="http://schemas.microsoft.com/office/drawing/2014/main" id="{8E2378AC-A3E7-334E-8424-D5BEDE4BADAA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组合 298">
                  <a:extLst>
                    <a:ext uri="{FF2B5EF4-FFF2-40B4-BE49-F238E27FC236}">
                      <a16:creationId xmlns:a16="http://schemas.microsoft.com/office/drawing/2014/main" id="{7F1455D4-8907-0D47-B76C-2DF65BB9BCAB}"/>
                    </a:ext>
                  </a:extLst>
                </p:cNvPr>
                <p:cNvGrpSpPr/>
                <p:nvPr/>
              </p:nvGrpSpPr>
              <p:grpSpPr>
                <a:xfrm>
                  <a:off x="2518150" y="4945543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04" name="椭圆 303">
                    <a:extLst>
                      <a:ext uri="{FF2B5EF4-FFF2-40B4-BE49-F238E27FC236}">
                        <a16:creationId xmlns:a16="http://schemas.microsoft.com/office/drawing/2014/main" id="{2AC62B01-9BA3-454D-B220-4D6C25D4BD08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05" name="直接箭头连接符 121">
                    <a:extLst>
                      <a:ext uri="{FF2B5EF4-FFF2-40B4-BE49-F238E27FC236}">
                        <a16:creationId xmlns:a16="http://schemas.microsoft.com/office/drawing/2014/main" id="{456878FA-E52A-2343-9529-4334A04BFDE5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73BAA904-667B-6546-85DC-6BC52F90046A}"/>
                    </a:ext>
                  </a:extLst>
                </p:cNvPr>
                <p:cNvGrpSpPr/>
                <p:nvPr/>
              </p:nvGrpSpPr>
              <p:grpSpPr>
                <a:xfrm>
                  <a:off x="2710867" y="5511652"/>
                  <a:ext cx="185353" cy="72000"/>
                  <a:chOff x="2442171" y="4637337"/>
                  <a:chExt cx="185353" cy="72000"/>
                </a:xfrm>
              </p:grpSpPr>
              <p:sp>
                <p:nvSpPr>
                  <p:cNvPr id="302" name="椭圆 301">
                    <a:extLst>
                      <a:ext uri="{FF2B5EF4-FFF2-40B4-BE49-F238E27FC236}">
                        <a16:creationId xmlns:a16="http://schemas.microsoft.com/office/drawing/2014/main" id="{E11BD267-3AAE-6344-B725-F02F4F8DCE70}"/>
                      </a:ext>
                    </a:extLst>
                  </p:cNvPr>
                  <p:cNvSpPr/>
                  <p:nvPr/>
                </p:nvSpPr>
                <p:spPr>
                  <a:xfrm>
                    <a:off x="2442171" y="4637337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03" name="直接箭头连接符 127">
                    <a:extLst>
                      <a:ext uri="{FF2B5EF4-FFF2-40B4-BE49-F238E27FC236}">
                        <a16:creationId xmlns:a16="http://schemas.microsoft.com/office/drawing/2014/main" id="{38486D4B-15D8-6B40-8E23-75EE9DD65597}"/>
                      </a:ext>
                    </a:extLst>
                  </p:cNvPr>
                  <p:cNvCxnSpPr/>
                  <p:nvPr/>
                </p:nvCxnSpPr>
                <p:spPr>
                  <a:xfrm>
                    <a:off x="2465369" y="4673337"/>
                    <a:ext cx="16215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5057C164-B637-404F-B2CF-89400213DB10}"/>
                    </a:ext>
                  </a:extLst>
                </p:cNvPr>
                <p:cNvSpPr/>
                <p:nvPr/>
              </p:nvSpPr>
              <p:spPr>
                <a:xfrm>
                  <a:off x="2733007" y="5205444"/>
                  <a:ext cx="54000" cy="5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31" name="文本框 330">
            <a:extLst>
              <a:ext uri="{FF2B5EF4-FFF2-40B4-BE49-F238E27FC236}">
                <a16:creationId xmlns:a16="http://schemas.microsoft.com/office/drawing/2014/main" id="{64A03072-A900-4B4D-8773-C801E7158E5D}"/>
              </a:ext>
            </a:extLst>
          </p:cNvPr>
          <p:cNvSpPr txBox="1"/>
          <p:nvPr/>
        </p:nvSpPr>
        <p:spPr>
          <a:xfrm>
            <a:off x="540774" y="639097"/>
            <a:ext cx="31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C314787-44ED-614C-A686-FB894FAFC171}"/>
              </a:ext>
            </a:extLst>
          </p:cNvPr>
          <p:cNvSpPr txBox="1"/>
          <p:nvPr/>
        </p:nvSpPr>
        <p:spPr>
          <a:xfrm>
            <a:off x="540774" y="3429000"/>
            <a:ext cx="31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B2C488EB-8C14-8843-9763-92F844A49E00}"/>
              </a:ext>
            </a:extLst>
          </p:cNvPr>
          <p:cNvSpPr txBox="1"/>
          <p:nvPr/>
        </p:nvSpPr>
        <p:spPr>
          <a:xfrm>
            <a:off x="7106272" y="763005"/>
            <a:ext cx="31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9BCF89D-4C83-5C4E-ADF0-546AA6247F86}"/>
              </a:ext>
            </a:extLst>
          </p:cNvPr>
          <p:cNvSpPr txBox="1"/>
          <p:nvPr/>
        </p:nvSpPr>
        <p:spPr>
          <a:xfrm>
            <a:off x="7163820" y="3429000"/>
            <a:ext cx="314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4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He</dc:creator>
  <cp:lastModifiedBy>Tao He</cp:lastModifiedBy>
  <cp:revision>3</cp:revision>
  <dcterms:created xsi:type="dcterms:W3CDTF">2021-11-14T02:17:06Z</dcterms:created>
  <dcterms:modified xsi:type="dcterms:W3CDTF">2021-11-14T02:25:38Z</dcterms:modified>
</cp:coreProperties>
</file>