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15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9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70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54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42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48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39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5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0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7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4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4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7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8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3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30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526"/>
            <a:ext cx="8229600" cy="1143000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b="1" dirty="0">
                <a:ln w="3175" cmpd="sng">
                  <a:solidFill>
                    <a:schemeClr val="tx1"/>
                  </a:solidFill>
                </a:ln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Patient Monitoring System Using Model Context Protocol (MCP)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D8F7B90-878B-89C0-6B4B-AF0D7E122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92" y="1295526"/>
            <a:ext cx="873252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G" altLang="en-NG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About the Project:</a:t>
            </a:r>
            <a:endParaRPr kumimoji="0" lang="en-NG" altLang="en-NG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NG" altLang="en-N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system was </a:t>
            </a:r>
            <a:r>
              <a:rPr kumimoji="0" lang="en-NG" altLang="en-NG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developed and implemented</a:t>
            </a:r>
            <a:r>
              <a:rPr kumimoji="0" lang="en-NG" altLang="en-N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simulate real-time patient monitoring.</a:t>
            </a:r>
            <a:endParaRPr kumimoji="0" lang="en-US" altLang="en-NG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NG" altLang="en-N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Designed to track </a:t>
            </a:r>
            <a:r>
              <a:rPr kumimoji="0" lang="en-NG" altLang="en-NG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vital health signs</a:t>
            </a:r>
            <a:r>
              <a:rPr kumimoji="0" lang="en-NG" altLang="en-N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like temperature, heart rate, oxygen saturation, and blood pressure.</a:t>
            </a:r>
            <a:endParaRPr kumimoji="0" lang="en-US" altLang="en-NG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NG" altLang="en-N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Built using the </a:t>
            </a:r>
            <a:r>
              <a:rPr kumimoji="0" lang="en-NG" altLang="en-NG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 Context Protocol</a:t>
            </a:r>
            <a:r>
              <a:rPr kumimoji="0" lang="en-NG" altLang="en-N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architecture for clean code separation and maintainability.</a:t>
            </a:r>
            <a:endParaRPr kumimoji="0" lang="en-US" altLang="en-NG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NG" altLang="en-NG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G" altLang="en-NG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System Layers (MCP):</a:t>
            </a:r>
            <a:endParaRPr kumimoji="0" lang="en-NG" altLang="en-NG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NG" altLang="en-NG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Protocols:</a:t>
            </a:r>
            <a:r>
              <a:rPr kumimoji="0" lang="en-NG" altLang="en-N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Interface definitions (e.g., </a:t>
            </a:r>
            <a:r>
              <a:rPr kumimoji="0" lang="en-NG" altLang="en-N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</a:rPr>
              <a:t>PatientDataProtocol</a:t>
            </a:r>
            <a:r>
              <a:rPr kumimoji="0" lang="en-NG" altLang="en-N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NG" altLang="en-N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</a:rPr>
              <a:t>AlertProtocol</a:t>
            </a:r>
            <a:r>
              <a:rPr kumimoji="0" lang="en-NG" altLang="en-N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lang="en-US" altLang="en-NG" sz="200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NG" altLang="en-NG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Models:</a:t>
            </a:r>
            <a:r>
              <a:rPr kumimoji="0" lang="en-NG" altLang="en-N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Core logic (</a:t>
            </a:r>
            <a:r>
              <a:rPr kumimoji="0" lang="en-NG" altLang="en-N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</a:rPr>
              <a:t>PatientMonitor</a:t>
            </a:r>
            <a:r>
              <a:rPr kumimoji="0" lang="en-NG" altLang="en-N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for validating vitals, assessing health, and triggering alerts</a:t>
            </a:r>
            <a:endParaRPr lang="en-US" altLang="en-NG" sz="200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NG" altLang="en-NG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Contexts:</a:t>
            </a:r>
            <a:r>
              <a:rPr kumimoji="0" lang="en-NG" altLang="en-N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Concrete implementations like </a:t>
            </a:r>
            <a:r>
              <a:rPr kumimoji="0" lang="en-NG" altLang="en-N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</a:rPr>
              <a:t>ConsoleAlertSystem</a:t>
            </a:r>
            <a:r>
              <a:rPr kumimoji="0" lang="en-NG" altLang="en-N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NG" altLang="en-N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</a:rPr>
              <a:t>InMemoryStorage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NG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NG" altLang="en-NG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Language</a:t>
            </a:r>
            <a:r>
              <a:rPr kumimoji="0" lang="en-US" altLang="en-NG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Used</a:t>
            </a:r>
            <a:r>
              <a:rPr kumimoji="0" lang="en-NG" altLang="en-NG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NG" altLang="en-N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Python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C5B576-32CD-098E-08B1-F60AEF9B4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419" y="5349240"/>
            <a:ext cx="3258005" cy="14996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CEE772-D74B-002D-927D-DAAA0C1D79A1}"/>
              </a:ext>
            </a:extLst>
          </p:cNvPr>
          <p:cNvSpPr txBox="1"/>
          <p:nvPr/>
        </p:nvSpPr>
        <p:spPr>
          <a:xfrm>
            <a:off x="8019288" y="6122908"/>
            <a:ext cx="1051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Folder structure</a:t>
            </a:r>
            <a:endParaRPr lang="en-NG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172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b="1" dirty="0"/>
              <a:t>Why MCP Was Effective:</a:t>
            </a:r>
          </a:p>
          <a:p>
            <a:r>
              <a:rPr b="1" dirty="0"/>
              <a:t>Modular Design: </a:t>
            </a:r>
            <a:r>
              <a:rPr dirty="0"/>
              <a:t>Easily swap components like storage.</a:t>
            </a:r>
          </a:p>
          <a:p>
            <a:r>
              <a:rPr b="1" dirty="0"/>
              <a:t>High Testability: </a:t>
            </a:r>
            <a:r>
              <a:rPr dirty="0"/>
              <a:t>Mockable protocols for unit testing.</a:t>
            </a:r>
          </a:p>
          <a:p>
            <a:r>
              <a:rPr b="1" dirty="0"/>
              <a:t>Extendable: </a:t>
            </a:r>
            <a:r>
              <a:rPr dirty="0"/>
              <a:t>Add new features without affecting existing code.</a:t>
            </a:r>
          </a:p>
          <a:p>
            <a:pPr marL="0" indent="0">
              <a:buNone/>
            </a:pPr>
            <a:r>
              <a:rPr b="1" dirty="0"/>
              <a:t>Key Features Implemented:</a:t>
            </a:r>
          </a:p>
          <a:p>
            <a:r>
              <a:rPr dirty="0"/>
              <a:t>Multi-patient monitoring with real-time simulations.</a:t>
            </a:r>
          </a:p>
          <a:p>
            <a:r>
              <a:rPr dirty="0"/>
              <a:t>Configurable intervals and alert system.</a:t>
            </a:r>
          </a:p>
          <a:p>
            <a:pPr marL="0" indent="0">
              <a:buNone/>
            </a:pPr>
            <a:r>
              <a:rPr b="1" dirty="0"/>
              <a:t>Future Enhancements:</a:t>
            </a:r>
          </a:p>
          <a:p>
            <a:pPr marL="0" indent="0">
              <a:buNone/>
            </a:pPr>
            <a:r>
              <a:rPr dirty="0"/>
              <a:t>1. Database integration</a:t>
            </a:r>
          </a:p>
          <a:p>
            <a:pPr marL="0" indent="0">
              <a:buNone/>
            </a:pPr>
            <a:r>
              <a:rPr dirty="0"/>
              <a:t>2. REST API support</a:t>
            </a:r>
          </a:p>
          <a:p>
            <a:pPr marL="0" indent="0">
              <a:buNone/>
            </a:pPr>
            <a:r>
              <a:rPr dirty="0"/>
              <a:t>3. Machine learning alerts</a:t>
            </a:r>
          </a:p>
          <a:p>
            <a:pPr marL="0" indent="0">
              <a:buNone/>
            </a:pPr>
            <a:r>
              <a:rPr dirty="0"/>
              <a:t>4. Real-time streaming and mobile alerts</a:t>
            </a:r>
            <a:endParaRPr lang="en-US" dirty="0"/>
          </a:p>
          <a:p>
            <a:pPr marL="0" indent="0" algn="just">
              <a:buNone/>
            </a:pPr>
            <a:r>
              <a:rPr lang="en-US" sz="2400" b="1" dirty="0"/>
              <a:t>Conclusion</a:t>
            </a:r>
            <a:br>
              <a:rPr lang="en-US" dirty="0"/>
            </a:br>
            <a:r>
              <a:rPr lang="en-US" dirty="0"/>
              <a:t>The Patient Monitoring System showcases MCP’s strength in creating flexible, scalable, and production-ready healthcare solutions.</a:t>
            </a:r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6E76BE-128C-3CD3-FFA4-DCDE99C7F2B2}"/>
              </a:ext>
            </a:extLst>
          </p:cNvPr>
          <p:cNvSpPr txBox="1">
            <a:spLocks/>
          </p:cNvSpPr>
          <p:nvPr/>
        </p:nvSpPr>
        <p:spPr>
          <a:xfrm>
            <a:off x="1760220" y="15366"/>
            <a:ext cx="5623560" cy="533274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b="1" dirty="0">
                <a:ln w="3175" cmpd="sng">
                  <a:solidFill>
                    <a:schemeClr val="tx1"/>
                  </a:solidFill>
                </a:ln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BENEFITS, FEATURES AND Next steps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3C061B-F5B9-97B3-6C7B-AF0712459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59" y="3319272"/>
            <a:ext cx="4109563" cy="23042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B6D7AA-5E02-9151-AB75-8735309A54A9}"/>
              </a:ext>
            </a:extLst>
          </p:cNvPr>
          <p:cNvSpPr txBox="1"/>
          <p:nvPr/>
        </p:nvSpPr>
        <p:spPr>
          <a:xfrm>
            <a:off x="6839712" y="5290804"/>
            <a:ext cx="156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Simulations</a:t>
            </a:r>
            <a:endParaRPr lang="en-NG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32</TotalTime>
  <Words>209</Words>
  <Application>Microsoft Office PowerPoint</Application>
  <PresentationFormat>On-screen Show (4:3)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Patient Monitoring System Using Model Context Protocol (MCP)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taotechs</dc:creator>
  <cp:keywords/>
  <dc:description>generated using python-pptx</dc:description>
  <cp:lastModifiedBy>taotechs</cp:lastModifiedBy>
  <cp:revision>2</cp:revision>
  <dcterms:created xsi:type="dcterms:W3CDTF">2013-01-27T09:14:16Z</dcterms:created>
  <dcterms:modified xsi:type="dcterms:W3CDTF">2025-04-16T12:01:54Z</dcterms:modified>
  <cp:category/>
</cp:coreProperties>
</file>