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463D4-5E46-4829-A227-70017115CAD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A5572-A0F5-444B-BD63-B5F7AB835BC9}">
      <dgm:prSet phldrT="[Text]"/>
      <dgm:spPr/>
      <dgm:t>
        <a:bodyPr/>
        <a:lstStyle/>
        <a:p>
          <a:r>
            <a:rPr lang="en-US" dirty="0"/>
            <a:t>Customer</a:t>
          </a:r>
        </a:p>
      </dgm:t>
    </dgm:pt>
    <dgm:pt modelId="{5471F148-25B3-4F5C-AF41-23C09335CF2F}" type="parTrans" cxnId="{3BC60860-B576-49D5-B4E7-3CC57C2C2529}">
      <dgm:prSet/>
      <dgm:spPr/>
      <dgm:t>
        <a:bodyPr/>
        <a:lstStyle/>
        <a:p>
          <a:endParaRPr lang="en-US"/>
        </a:p>
      </dgm:t>
    </dgm:pt>
    <dgm:pt modelId="{286E2A9F-4279-402E-B825-0E2CBDB29581}" type="sibTrans" cxnId="{3BC60860-B576-49D5-B4E7-3CC57C2C2529}">
      <dgm:prSet/>
      <dgm:spPr/>
      <dgm:t>
        <a:bodyPr/>
        <a:lstStyle/>
        <a:p>
          <a:endParaRPr lang="en-US"/>
        </a:p>
      </dgm:t>
    </dgm:pt>
    <dgm:pt modelId="{1CA842EB-9174-4D37-8785-948AAB4DD74F}">
      <dgm:prSet phldrT="[Text]"/>
      <dgm:spPr/>
      <dgm:t>
        <a:bodyPr/>
        <a:lstStyle/>
        <a:p>
          <a:r>
            <a:rPr lang="en-US" dirty="0"/>
            <a:t>Support</a:t>
          </a:r>
        </a:p>
      </dgm:t>
    </dgm:pt>
    <dgm:pt modelId="{1F206C72-2FD6-4C96-918D-5A1B6CB74CE7}" type="parTrans" cxnId="{97CBBE1B-1044-4564-AE84-09FB85333D80}">
      <dgm:prSet/>
      <dgm:spPr/>
      <dgm:t>
        <a:bodyPr/>
        <a:lstStyle/>
        <a:p>
          <a:endParaRPr lang="en-US"/>
        </a:p>
      </dgm:t>
    </dgm:pt>
    <dgm:pt modelId="{3A80DDBA-5C84-4390-9B80-D8A95B0BD17C}" type="sibTrans" cxnId="{97CBBE1B-1044-4564-AE84-09FB85333D80}">
      <dgm:prSet/>
      <dgm:spPr/>
      <dgm:t>
        <a:bodyPr/>
        <a:lstStyle/>
        <a:p>
          <a:endParaRPr lang="en-US"/>
        </a:p>
      </dgm:t>
    </dgm:pt>
    <dgm:pt modelId="{464D8B53-ED74-4471-B212-2EA13CA21A8E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F279CF4F-F4B5-483B-AFCD-7BF5D39E33E0}" type="parTrans" cxnId="{E6A46A25-E9EE-4345-B42C-A126E5FEE3DE}">
      <dgm:prSet/>
      <dgm:spPr/>
      <dgm:t>
        <a:bodyPr/>
        <a:lstStyle/>
        <a:p>
          <a:endParaRPr lang="en-US"/>
        </a:p>
      </dgm:t>
    </dgm:pt>
    <dgm:pt modelId="{523CAD5E-A02F-4CF0-8663-733A7ACFDE3A}" type="sibTrans" cxnId="{E6A46A25-E9EE-4345-B42C-A126E5FEE3DE}">
      <dgm:prSet/>
      <dgm:spPr/>
      <dgm:t>
        <a:bodyPr/>
        <a:lstStyle/>
        <a:p>
          <a:endParaRPr lang="en-US"/>
        </a:p>
      </dgm:t>
    </dgm:pt>
    <dgm:pt modelId="{E3B35A4D-4E2E-4E89-A262-1D4C33C16E43}">
      <dgm:prSet phldrT="[Text]"/>
      <dgm:spPr/>
      <dgm:t>
        <a:bodyPr/>
        <a:lstStyle/>
        <a:p>
          <a:r>
            <a:rPr lang="en-US" dirty="0"/>
            <a:t>Tool</a:t>
          </a:r>
        </a:p>
      </dgm:t>
    </dgm:pt>
    <dgm:pt modelId="{34F720C3-ADFC-4E21-A49E-EBA536B5D991}" type="parTrans" cxnId="{C7FAD216-DA64-4614-BC17-B5D57F2298FF}">
      <dgm:prSet/>
      <dgm:spPr/>
      <dgm:t>
        <a:bodyPr/>
        <a:lstStyle/>
        <a:p>
          <a:endParaRPr lang="en-US"/>
        </a:p>
      </dgm:t>
    </dgm:pt>
    <dgm:pt modelId="{D144D247-860B-4521-BB76-C470B067ACB6}" type="sibTrans" cxnId="{C7FAD216-DA64-4614-BC17-B5D57F2298FF}">
      <dgm:prSet/>
      <dgm:spPr/>
      <dgm:t>
        <a:bodyPr/>
        <a:lstStyle/>
        <a:p>
          <a:endParaRPr lang="en-US"/>
        </a:p>
      </dgm:t>
    </dgm:pt>
    <dgm:pt modelId="{102CAA2B-F8DD-4DEE-B21E-64CFA4C3FBBE}">
      <dgm:prSet phldrT="[Text]"/>
      <dgm:spPr/>
      <dgm:t>
        <a:bodyPr/>
        <a:lstStyle/>
        <a:p>
          <a:r>
            <a:rPr lang="en-US" dirty="0"/>
            <a:t>Personal</a:t>
          </a:r>
        </a:p>
      </dgm:t>
    </dgm:pt>
    <dgm:pt modelId="{86D0021C-4614-4F9B-8EB5-133075B23D3C}" type="parTrans" cxnId="{725AF098-8E9B-4D49-954F-1E453022FE3C}">
      <dgm:prSet/>
      <dgm:spPr/>
      <dgm:t>
        <a:bodyPr/>
        <a:lstStyle/>
        <a:p>
          <a:endParaRPr lang="en-US"/>
        </a:p>
      </dgm:t>
    </dgm:pt>
    <dgm:pt modelId="{CE8116B8-C71A-41A6-ACF2-6C29A3854B62}" type="sibTrans" cxnId="{725AF098-8E9B-4D49-954F-1E453022FE3C}">
      <dgm:prSet/>
      <dgm:spPr/>
      <dgm:t>
        <a:bodyPr/>
        <a:lstStyle/>
        <a:p>
          <a:endParaRPr lang="en-US"/>
        </a:p>
      </dgm:t>
    </dgm:pt>
    <dgm:pt modelId="{C4DD50B8-37F2-4310-ABC2-A55EC2BE15E4}">
      <dgm:prSet phldrT="[Text]"/>
      <dgm:spPr/>
      <dgm:t>
        <a:bodyPr/>
        <a:lstStyle/>
        <a:p>
          <a:r>
            <a:rPr lang="en-US" dirty="0"/>
            <a:t>Details</a:t>
          </a:r>
        </a:p>
      </dgm:t>
    </dgm:pt>
    <dgm:pt modelId="{6892B8D1-D25E-4A97-AD4D-BACF9CC7EF18}" type="parTrans" cxnId="{4F4FE043-C61B-4183-B1B9-F1D327C45DF3}">
      <dgm:prSet/>
      <dgm:spPr/>
      <dgm:t>
        <a:bodyPr/>
        <a:lstStyle/>
        <a:p>
          <a:endParaRPr lang="en-US"/>
        </a:p>
      </dgm:t>
    </dgm:pt>
    <dgm:pt modelId="{0412EF5C-B357-4B38-A6B1-0BAD47F9DA85}" type="sibTrans" cxnId="{4F4FE043-C61B-4183-B1B9-F1D327C45DF3}">
      <dgm:prSet/>
      <dgm:spPr/>
      <dgm:t>
        <a:bodyPr/>
        <a:lstStyle/>
        <a:p>
          <a:endParaRPr lang="en-US"/>
        </a:p>
      </dgm:t>
    </dgm:pt>
    <dgm:pt modelId="{CD8E44A3-A113-4981-9FC3-07596B07B32B}" type="pres">
      <dgm:prSet presAssocID="{A1D463D4-5E46-4829-A227-70017115CADE}" presName="Name0" presStyleCnt="0">
        <dgm:presLayoutVars>
          <dgm:chMax/>
          <dgm:chPref/>
          <dgm:dir/>
          <dgm:animLvl val="lvl"/>
        </dgm:presLayoutVars>
      </dgm:prSet>
      <dgm:spPr/>
    </dgm:pt>
    <dgm:pt modelId="{94AE7D6E-16C7-42B9-97DC-61F44F0EB43D}" type="pres">
      <dgm:prSet presAssocID="{89EA5572-A0F5-444B-BD63-B5F7AB835BC9}" presName="composite" presStyleCnt="0"/>
      <dgm:spPr/>
    </dgm:pt>
    <dgm:pt modelId="{EB8B37C4-FC30-4004-AA7D-2FDF5B5F0A10}" type="pres">
      <dgm:prSet presAssocID="{89EA5572-A0F5-444B-BD63-B5F7AB835BC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A13994F-D49A-4158-8D3F-F78FA83D3B97}" type="pres">
      <dgm:prSet presAssocID="{89EA5572-A0F5-444B-BD63-B5F7AB835BC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20A145D-DC3E-4922-840F-A980720E2C25}" type="pres">
      <dgm:prSet presAssocID="{89EA5572-A0F5-444B-BD63-B5F7AB835BC9}" presName="BalanceSpacing" presStyleCnt="0"/>
      <dgm:spPr/>
    </dgm:pt>
    <dgm:pt modelId="{6B73610D-CE06-4D28-BAB5-DED86B3CB33E}" type="pres">
      <dgm:prSet presAssocID="{89EA5572-A0F5-444B-BD63-B5F7AB835BC9}" presName="BalanceSpacing1" presStyleCnt="0"/>
      <dgm:spPr/>
    </dgm:pt>
    <dgm:pt modelId="{A3A45FDC-0BA9-48D0-87E7-D12AAD33ADE6}" type="pres">
      <dgm:prSet presAssocID="{286E2A9F-4279-402E-B825-0E2CBDB29581}" presName="Accent1Text" presStyleLbl="node1" presStyleIdx="1" presStyleCnt="6"/>
      <dgm:spPr/>
    </dgm:pt>
    <dgm:pt modelId="{1B036340-017A-460E-91D7-63ABC92CCEE7}" type="pres">
      <dgm:prSet presAssocID="{286E2A9F-4279-402E-B825-0E2CBDB29581}" presName="spaceBetweenRectangles" presStyleCnt="0"/>
      <dgm:spPr/>
    </dgm:pt>
    <dgm:pt modelId="{361D960F-33D0-4EEE-AFF6-B5CF2D3E4B09}" type="pres">
      <dgm:prSet presAssocID="{464D8B53-ED74-4471-B212-2EA13CA21A8E}" presName="composite" presStyleCnt="0"/>
      <dgm:spPr/>
    </dgm:pt>
    <dgm:pt modelId="{60D81187-E020-487E-AAB7-B5729DF5DAED}" type="pres">
      <dgm:prSet presAssocID="{464D8B53-ED74-4471-B212-2EA13CA21A8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F15F0E2-A739-4E0F-9728-ADA4AA103421}" type="pres">
      <dgm:prSet presAssocID="{464D8B53-ED74-4471-B212-2EA13CA21A8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147257B-B5E4-4A37-AA6D-38B6A3253512}" type="pres">
      <dgm:prSet presAssocID="{464D8B53-ED74-4471-B212-2EA13CA21A8E}" presName="BalanceSpacing" presStyleCnt="0"/>
      <dgm:spPr/>
    </dgm:pt>
    <dgm:pt modelId="{66DC2105-96B6-4EC6-856E-3381DC793605}" type="pres">
      <dgm:prSet presAssocID="{464D8B53-ED74-4471-B212-2EA13CA21A8E}" presName="BalanceSpacing1" presStyleCnt="0"/>
      <dgm:spPr/>
    </dgm:pt>
    <dgm:pt modelId="{3CB1DD77-A7DA-4C8B-8801-2BF5D7AF0DEB}" type="pres">
      <dgm:prSet presAssocID="{523CAD5E-A02F-4CF0-8663-733A7ACFDE3A}" presName="Accent1Text" presStyleLbl="node1" presStyleIdx="3" presStyleCnt="6"/>
      <dgm:spPr/>
    </dgm:pt>
    <dgm:pt modelId="{DBF2D4CA-3D0E-4640-874E-267348BE4DCD}" type="pres">
      <dgm:prSet presAssocID="{523CAD5E-A02F-4CF0-8663-733A7ACFDE3A}" presName="spaceBetweenRectangles" presStyleCnt="0"/>
      <dgm:spPr/>
    </dgm:pt>
    <dgm:pt modelId="{BF5C1752-51A8-458D-9003-4BC261A85EB4}" type="pres">
      <dgm:prSet presAssocID="{102CAA2B-F8DD-4DEE-B21E-64CFA4C3FBBE}" presName="composite" presStyleCnt="0"/>
      <dgm:spPr/>
    </dgm:pt>
    <dgm:pt modelId="{E15322BA-E40D-4BA8-A1EB-CAC67AC64C03}" type="pres">
      <dgm:prSet presAssocID="{102CAA2B-F8DD-4DEE-B21E-64CFA4C3FBB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C776C71-E52D-4672-A82E-2D1E4CB80C50}" type="pres">
      <dgm:prSet presAssocID="{102CAA2B-F8DD-4DEE-B21E-64CFA4C3FBB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644EFE1-A0B7-4A03-A53C-120AD636809C}" type="pres">
      <dgm:prSet presAssocID="{102CAA2B-F8DD-4DEE-B21E-64CFA4C3FBBE}" presName="BalanceSpacing" presStyleCnt="0"/>
      <dgm:spPr/>
    </dgm:pt>
    <dgm:pt modelId="{019F3849-743F-4C2B-BB0E-5E641C27ECFF}" type="pres">
      <dgm:prSet presAssocID="{102CAA2B-F8DD-4DEE-B21E-64CFA4C3FBBE}" presName="BalanceSpacing1" presStyleCnt="0"/>
      <dgm:spPr/>
    </dgm:pt>
    <dgm:pt modelId="{6283C350-90C8-4407-8F54-02837F9F89ED}" type="pres">
      <dgm:prSet presAssocID="{CE8116B8-C71A-41A6-ACF2-6C29A3854B62}" presName="Accent1Text" presStyleLbl="node1" presStyleIdx="5" presStyleCnt="6"/>
      <dgm:spPr/>
    </dgm:pt>
  </dgm:ptLst>
  <dgm:cxnLst>
    <dgm:cxn modelId="{E353010B-7C1E-4E23-B29D-B9F282E61E1A}" type="presOf" srcId="{E3B35A4D-4E2E-4E89-A262-1D4C33C16E43}" destId="{8F15F0E2-A739-4E0F-9728-ADA4AA103421}" srcOrd="0" destOrd="0" presId="urn:microsoft.com/office/officeart/2008/layout/AlternatingHexagons"/>
    <dgm:cxn modelId="{C7FAD216-DA64-4614-BC17-B5D57F2298FF}" srcId="{464D8B53-ED74-4471-B212-2EA13CA21A8E}" destId="{E3B35A4D-4E2E-4E89-A262-1D4C33C16E43}" srcOrd="0" destOrd="0" parTransId="{34F720C3-ADFC-4E21-A49E-EBA536B5D991}" sibTransId="{D144D247-860B-4521-BB76-C470B067ACB6}"/>
    <dgm:cxn modelId="{97CBBE1B-1044-4564-AE84-09FB85333D80}" srcId="{89EA5572-A0F5-444B-BD63-B5F7AB835BC9}" destId="{1CA842EB-9174-4D37-8785-948AAB4DD74F}" srcOrd="0" destOrd="0" parTransId="{1F206C72-2FD6-4C96-918D-5A1B6CB74CE7}" sibTransId="{3A80DDBA-5C84-4390-9B80-D8A95B0BD17C}"/>
    <dgm:cxn modelId="{5C3B5A1F-1CEB-426E-B667-F8FDD7941888}" type="presOf" srcId="{A1D463D4-5E46-4829-A227-70017115CADE}" destId="{CD8E44A3-A113-4981-9FC3-07596B07B32B}" srcOrd="0" destOrd="0" presId="urn:microsoft.com/office/officeart/2008/layout/AlternatingHexagons"/>
    <dgm:cxn modelId="{E6A46A25-E9EE-4345-B42C-A126E5FEE3DE}" srcId="{A1D463D4-5E46-4829-A227-70017115CADE}" destId="{464D8B53-ED74-4471-B212-2EA13CA21A8E}" srcOrd="1" destOrd="0" parTransId="{F279CF4F-F4B5-483B-AFCD-7BF5D39E33E0}" sibTransId="{523CAD5E-A02F-4CF0-8663-733A7ACFDE3A}"/>
    <dgm:cxn modelId="{CF8B5C3A-259D-4412-995C-7BA35B082FB9}" type="presOf" srcId="{89EA5572-A0F5-444B-BD63-B5F7AB835BC9}" destId="{EB8B37C4-FC30-4004-AA7D-2FDF5B5F0A10}" srcOrd="0" destOrd="0" presId="urn:microsoft.com/office/officeart/2008/layout/AlternatingHexagons"/>
    <dgm:cxn modelId="{3BC60860-B576-49D5-B4E7-3CC57C2C2529}" srcId="{A1D463D4-5E46-4829-A227-70017115CADE}" destId="{89EA5572-A0F5-444B-BD63-B5F7AB835BC9}" srcOrd="0" destOrd="0" parTransId="{5471F148-25B3-4F5C-AF41-23C09335CF2F}" sibTransId="{286E2A9F-4279-402E-B825-0E2CBDB29581}"/>
    <dgm:cxn modelId="{4F4FE043-C61B-4183-B1B9-F1D327C45DF3}" srcId="{102CAA2B-F8DD-4DEE-B21E-64CFA4C3FBBE}" destId="{C4DD50B8-37F2-4310-ABC2-A55EC2BE15E4}" srcOrd="0" destOrd="0" parTransId="{6892B8D1-D25E-4A97-AD4D-BACF9CC7EF18}" sibTransId="{0412EF5C-B357-4B38-A6B1-0BAD47F9DA85}"/>
    <dgm:cxn modelId="{997A5F45-7A1B-4494-984E-F5826E8936DC}" type="presOf" srcId="{1CA842EB-9174-4D37-8785-948AAB4DD74F}" destId="{8A13994F-D49A-4158-8D3F-F78FA83D3B97}" srcOrd="0" destOrd="0" presId="urn:microsoft.com/office/officeart/2008/layout/AlternatingHexagons"/>
    <dgm:cxn modelId="{39B83867-C4BB-4682-9C75-7A29FE6D8D64}" type="presOf" srcId="{523CAD5E-A02F-4CF0-8663-733A7ACFDE3A}" destId="{3CB1DD77-A7DA-4C8B-8801-2BF5D7AF0DEB}" srcOrd="0" destOrd="0" presId="urn:microsoft.com/office/officeart/2008/layout/AlternatingHexagons"/>
    <dgm:cxn modelId="{C0263F70-ECB6-4CBD-A59F-4FD59FB5E740}" type="presOf" srcId="{286E2A9F-4279-402E-B825-0E2CBDB29581}" destId="{A3A45FDC-0BA9-48D0-87E7-D12AAD33ADE6}" srcOrd="0" destOrd="0" presId="urn:microsoft.com/office/officeart/2008/layout/AlternatingHexagons"/>
    <dgm:cxn modelId="{DC71DD7E-1678-43E1-99A2-EFE81B316F24}" type="presOf" srcId="{102CAA2B-F8DD-4DEE-B21E-64CFA4C3FBBE}" destId="{E15322BA-E40D-4BA8-A1EB-CAC67AC64C03}" srcOrd="0" destOrd="0" presId="urn:microsoft.com/office/officeart/2008/layout/AlternatingHexagons"/>
    <dgm:cxn modelId="{725AF098-8E9B-4D49-954F-1E453022FE3C}" srcId="{A1D463D4-5E46-4829-A227-70017115CADE}" destId="{102CAA2B-F8DD-4DEE-B21E-64CFA4C3FBBE}" srcOrd="2" destOrd="0" parTransId="{86D0021C-4614-4F9B-8EB5-133075B23D3C}" sibTransId="{CE8116B8-C71A-41A6-ACF2-6C29A3854B62}"/>
    <dgm:cxn modelId="{85C054B9-ABB1-4FD7-89BB-7A490D567E00}" type="presOf" srcId="{CE8116B8-C71A-41A6-ACF2-6C29A3854B62}" destId="{6283C350-90C8-4407-8F54-02837F9F89ED}" srcOrd="0" destOrd="0" presId="urn:microsoft.com/office/officeart/2008/layout/AlternatingHexagons"/>
    <dgm:cxn modelId="{32E48CBC-0AC2-4B7A-8957-690D6B9FE700}" type="presOf" srcId="{C4DD50B8-37F2-4310-ABC2-A55EC2BE15E4}" destId="{1C776C71-E52D-4672-A82E-2D1E4CB80C50}" srcOrd="0" destOrd="0" presId="urn:microsoft.com/office/officeart/2008/layout/AlternatingHexagons"/>
    <dgm:cxn modelId="{637A14E8-AAF9-4DCE-BF86-04EDF7C06363}" type="presOf" srcId="{464D8B53-ED74-4471-B212-2EA13CA21A8E}" destId="{60D81187-E020-487E-AAB7-B5729DF5DAED}" srcOrd="0" destOrd="0" presId="urn:microsoft.com/office/officeart/2008/layout/AlternatingHexagons"/>
    <dgm:cxn modelId="{BC980FFE-94B5-4AA8-B5EB-40EC9D4E15BA}" type="presParOf" srcId="{CD8E44A3-A113-4981-9FC3-07596B07B32B}" destId="{94AE7D6E-16C7-42B9-97DC-61F44F0EB43D}" srcOrd="0" destOrd="0" presId="urn:microsoft.com/office/officeart/2008/layout/AlternatingHexagons"/>
    <dgm:cxn modelId="{80148217-4227-4799-B67B-4DB1F565E9B0}" type="presParOf" srcId="{94AE7D6E-16C7-42B9-97DC-61F44F0EB43D}" destId="{EB8B37C4-FC30-4004-AA7D-2FDF5B5F0A10}" srcOrd="0" destOrd="0" presId="urn:microsoft.com/office/officeart/2008/layout/AlternatingHexagons"/>
    <dgm:cxn modelId="{023A6F92-BF7A-45DC-B708-533B11DA7DA1}" type="presParOf" srcId="{94AE7D6E-16C7-42B9-97DC-61F44F0EB43D}" destId="{8A13994F-D49A-4158-8D3F-F78FA83D3B97}" srcOrd="1" destOrd="0" presId="urn:microsoft.com/office/officeart/2008/layout/AlternatingHexagons"/>
    <dgm:cxn modelId="{C591058D-F492-4E29-91C1-414D702EC6D9}" type="presParOf" srcId="{94AE7D6E-16C7-42B9-97DC-61F44F0EB43D}" destId="{820A145D-DC3E-4922-840F-A980720E2C25}" srcOrd="2" destOrd="0" presId="urn:microsoft.com/office/officeart/2008/layout/AlternatingHexagons"/>
    <dgm:cxn modelId="{CC52C966-DF61-4A10-A059-EAFD2EFE1C6D}" type="presParOf" srcId="{94AE7D6E-16C7-42B9-97DC-61F44F0EB43D}" destId="{6B73610D-CE06-4D28-BAB5-DED86B3CB33E}" srcOrd="3" destOrd="0" presId="urn:microsoft.com/office/officeart/2008/layout/AlternatingHexagons"/>
    <dgm:cxn modelId="{797D2A5C-BE5C-45B2-9414-464E2A4745EE}" type="presParOf" srcId="{94AE7D6E-16C7-42B9-97DC-61F44F0EB43D}" destId="{A3A45FDC-0BA9-48D0-87E7-D12AAD33ADE6}" srcOrd="4" destOrd="0" presId="urn:microsoft.com/office/officeart/2008/layout/AlternatingHexagons"/>
    <dgm:cxn modelId="{A29EE1C1-4B2A-421F-90D1-DEFBD281D253}" type="presParOf" srcId="{CD8E44A3-A113-4981-9FC3-07596B07B32B}" destId="{1B036340-017A-460E-91D7-63ABC92CCEE7}" srcOrd="1" destOrd="0" presId="urn:microsoft.com/office/officeart/2008/layout/AlternatingHexagons"/>
    <dgm:cxn modelId="{B9A1CA80-1BAD-43FF-AC06-5D67A50F73C4}" type="presParOf" srcId="{CD8E44A3-A113-4981-9FC3-07596B07B32B}" destId="{361D960F-33D0-4EEE-AFF6-B5CF2D3E4B09}" srcOrd="2" destOrd="0" presId="urn:microsoft.com/office/officeart/2008/layout/AlternatingHexagons"/>
    <dgm:cxn modelId="{28867759-3A58-48B0-B633-C65A20D9D259}" type="presParOf" srcId="{361D960F-33D0-4EEE-AFF6-B5CF2D3E4B09}" destId="{60D81187-E020-487E-AAB7-B5729DF5DAED}" srcOrd="0" destOrd="0" presId="urn:microsoft.com/office/officeart/2008/layout/AlternatingHexagons"/>
    <dgm:cxn modelId="{D3521582-1622-410C-8955-88337EABCB6A}" type="presParOf" srcId="{361D960F-33D0-4EEE-AFF6-B5CF2D3E4B09}" destId="{8F15F0E2-A739-4E0F-9728-ADA4AA103421}" srcOrd="1" destOrd="0" presId="urn:microsoft.com/office/officeart/2008/layout/AlternatingHexagons"/>
    <dgm:cxn modelId="{8B7A72E0-82E9-46AB-BA8B-0A1A89D0F60B}" type="presParOf" srcId="{361D960F-33D0-4EEE-AFF6-B5CF2D3E4B09}" destId="{9147257B-B5E4-4A37-AA6D-38B6A3253512}" srcOrd="2" destOrd="0" presId="urn:microsoft.com/office/officeart/2008/layout/AlternatingHexagons"/>
    <dgm:cxn modelId="{9926103B-8860-4AFD-BF3F-9ACF5AF2B116}" type="presParOf" srcId="{361D960F-33D0-4EEE-AFF6-B5CF2D3E4B09}" destId="{66DC2105-96B6-4EC6-856E-3381DC793605}" srcOrd="3" destOrd="0" presId="urn:microsoft.com/office/officeart/2008/layout/AlternatingHexagons"/>
    <dgm:cxn modelId="{9EDE5089-E6A0-471D-BAE2-00C3E1FC6801}" type="presParOf" srcId="{361D960F-33D0-4EEE-AFF6-B5CF2D3E4B09}" destId="{3CB1DD77-A7DA-4C8B-8801-2BF5D7AF0DEB}" srcOrd="4" destOrd="0" presId="urn:microsoft.com/office/officeart/2008/layout/AlternatingHexagons"/>
    <dgm:cxn modelId="{13B1BB55-749D-4EC4-A378-5384548EF3EF}" type="presParOf" srcId="{CD8E44A3-A113-4981-9FC3-07596B07B32B}" destId="{DBF2D4CA-3D0E-4640-874E-267348BE4DCD}" srcOrd="3" destOrd="0" presId="urn:microsoft.com/office/officeart/2008/layout/AlternatingHexagons"/>
    <dgm:cxn modelId="{2749C83C-C8A2-43B2-8B30-EEF3046D5A7E}" type="presParOf" srcId="{CD8E44A3-A113-4981-9FC3-07596B07B32B}" destId="{BF5C1752-51A8-458D-9003-4BC261A85EB4}" srcOrd="4" destOrd="0" presId="urn:microsoft.com/office/officeart/2008/layout/AlternatingHexagons"/>
    <dgm:cxn modelId="{E089A7CA-A5A3-45D6-B9ED-AF4C2A90BAAE}" type="presParOf" srcId="{BF5C1752-51A8-458D-9003-4BC261A85EB4}" destId="{E15322BA-E40D-4BA8-A1EB-CAC67AC64C03}" srcOrd="0" destOrd="0" presId="urn:microsoft.com/office/officeart/2008/layout/AlternatingHexagons"/>
    <dgm:cxn modelId="{14252461-2829-4759-952E-E7FBE9D48C2E}" type="presParOf" srcId="{BF5C1752-51A8-458D-9003-4BC261A85EB4}" destId="{1C776C71-E52D-4672-A82E-2D1E4CB80C50}" srcOrd="1" destOrd="0" presId="urn:microsoft.com/office/officeart/2008/layout/AlternatingHexagons"/>
    <dgm:cxn modelId="{D3A153F0-B40E-4A86-9DBC-B7CD549517F7}" type="presParOf" srcId="{BF5C1752-51A8-458D-9003-4BC261A85EB4}" destId="{0644EFE1-A0B7-4A03-A53C-120AD636809C}" srcOrd="2" destOrd="0" presId="urn:microsoft.com/office/officeart/2008/layout/AlternatingHexagons"/>
    <dgm:cxn modelId="{2E98C4A6-25B8-4F60-9E85-24F219FD625D}" type="presParOf" srcId="{BF5C1752-51A8-458D-9003-4BC261A85EB4}" destId="{019F3849-743F-4C2B-BB0E-5E641C27ECFF}" srcOrd="3" destOrd="0" presId="urn:microsoft.com/office/officeart/2008/layout/AlternatingHexagons"/>
    <dgm:cxn modelId="{B8BDD112-5965-4B1D-A32D-C7E235CAA347}" type="presParOf" srcId="{BF5C1752-51A8-458D-9003-4BC261A85EB4}" destId="{6283C350-90C8-4407-8F54-02837F9F89E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B37C4-FC30-4004-AA7D-2FDF5B5F0A10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</a:t>
          </a:r>
        </a:p>
      </dsp:txBody>
      <dsp:txXfrm rot="-5400000">
        <a:off x="3909687" y="313106"/>
        <a:ext cx="1202866" cy="1382606"/>
      </dsp:txXfrm>
    </dsp:sp>
    <dsp:sp modelId="{8A13994F-D49A-4158-8D3F-F78FA83D3B9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</a:t>
          </a:r>
        </a:p>
      </dsp:txBody>
      <dsp:txXfrm>
        <a:off x="5437901" y="401821"/>
        <a:ext cx="2241629" cy="1205177"/>
      </dsp:txXfrm>
    </dsp:sp>
    <dsp:sp modelId="{A3A45FDC-0BA9-48D0-87E7-D12AAD33ADE6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13106"/>
        <a:ext cx="1202866" cy="1382606"/>
      </dsp:txXfrm>
    </dsp:sp>
    <dsp:sp modelId="{60D81187-E020-487E-AAB7-B5729DF5DAED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Development</a:t>
          </a:r>
        </a:p>
      </dsp:txBody>
      <dsp:txXfrm rot="-5400000">
        <a:off x="2962418" y="2018030"/>
        <a:ext cx="1202866" cy="1382606"/>
      </dsp:txXfrm>
    </dsp:sp>
    <dsp:sp modelId="{8F15F0E2-A739-4E0F-9728-ADA4AA103421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Tool</a:t>
          </a:r>
        </a:p>
      </dsp:txBody>
      <dsp:txXfrm>
        <a:off x="448468" y="2106744"/>
        <a:ext cx="2169318" cy="1205177"/>
      </dsp:txXfrm>
    </dsp:sp>
    <dsp:sp modelId="{3CB1DD77-A7DA-4C8B-8801-2BF5D7AF0DEB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849725" y="2018030"/>
        <a:ext cx="1202866" cy="1382606"/>
      </dsp:txXfrm>
    </dsp:sp>
    <dsp:sp modelId="{E15322BA-E40D-4BA8-A1EB-CAC67AC64C03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Personal</a:t>
          </a:r>
        </a:p>
      </dsp:txBody>
      <dsp:txXfrm rot="-5400000">
        <a:off x="3909687" y="3722953"/>
        <a:ext cx="1202866" cy="1382606"/>
      </dsp:txXfrm>
    </dsp:sp>
    <dsp:sp modelId="{1C776C71-E52D-4672-A82E-2D1E4CB80C50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Details</a:t>
          </a:r>
        </a:p>
      </dsp:txBody>
      <dsp:txXfrm>
        <a:off x="5437901" y="3811668"/>
        <a:ext cx="2241629" cy="1205177"/>
      </dsp:txXfrm>
    </dsp:sp>
    <dsp:sp modelId="{6283C350-90C8-4407-8F54-02837F9F89ED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256160C-8C19-4589-9FC7-4CF03EF72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5648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13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Company History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Ramaraj Marimuthu</cp:lastModifiedBy>
  <cp:revision>9</cp:revision>
  <dcterms:created xsi:type="dcterms:W3CDTF">2019-02-27T08:36:52Z</dcterms:created>
  <dcterms:modified xsi:type="dcterms:W3CDTF">2019-02-27T17:30:04Z</dcterms:modified>
</cp:coreProperties>
</file>