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9A149-F06A-464C-B144-FE3522123E31}" v="37" dt="2024-12-20T18:42:28.196"/>
    <p1510:client id="{9A0C70FB-0F64-58E9-B219-5AD4E52D6445}" v="153" dt="2024-12-20T05:21:00.042"/>
    <p1510:client id="{F09A4276-7911-0460-A31B-FFC53EDE8D55}" v="2" dt="2024-12-20T12:18:4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30"/>
  </p:normalViewPr>
  <p:slideViewPr>
    <p:cSldViewPr snapToGrid="0">
      <p:cViewPr>
        <p:scale>
          <a:sx n="123" d="100"/>
          <a:sy n="123" d="100"/>
        </p:scale>
        <p:origin x="-3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ste Kindy" userId="S::2201937@crosemont.qc.ca::d617d03a-0dc9-4ecc-832b-d85cddbc734d" providerId="AD" clId="Web-{F09A4276-7911-0460-A31B-FFC53EDE8D55}"/>
    <pc:docChg chg="modSld">
      <pc:chgData name="Ariste Kindy" userId="S::2201937@crosemont.qc.ca::d617d03a-0dc9-4ecc-832b-d85cddbc734d" providerId="AD" clId="Web-{F09A4276-7911-0460-A31B-FFC53EDE8D55}" dt="2024-12-20T12:18:48.875" v="1" actId="20577"/>
      <pc:docMkLst>
        <pc:docMk/>
      </pc:docMkLst>
      <pc:sldChg chg="modSp">
        <pc:chgData name="Ariste Kindy" userId="S::2201937@crosemont.qc.ca::d617d03a-0dc9-4ecc-832b-d85cddbc734d" providerId="AD" clId="Web-{F09A4276-7911-0460-A31B-FFC53EDE8D55}" dt="2024-12-20T12:18:48.875" v="1" actId="20577"/>
        <pc:sldMkLst>
          <pc:docMk/>
          <pc:sldMk cId="3784089036" sldId="256"/>
        </pc:sldMkLst>
        <pc:spChg chg="mod">
          <ac:chgData name="Ariste Kindy" userId="S::2201937@crosemont.qc.ca::d617d03a-0dc9-4ecc-832b-d85cddbc734d" providerId="AD" clId="Web-{F09A4276-7911-0460-A31B-FFC53EDE8D55}" dt="2024-12-20T12:18:48.875" v="1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Djellaoui Taous" userId="8270ef11-095d-4c74-9baa-73f39b24ac2a" providerId="ADAL" clId="{2A59A149-F06A-464C-B144-FE3522123E31}"/>
    <pc:docChg chg="undo custSel addSld modSld sldOrd">
      <pc:chgData name="Djellaoui Taous" userId="8270ef11-095d-4c74-9baa-73f39b24ac2a" providerId="ADAL" clId="{2A59A149-F06A-464C-B144-FE3522123E31}" dt="2024-12-20T18:42:28.196" v="381" actId="20577"/>
      <pc:docMkLst>
        <pc:docMk/>
      </pc:docMkLst>
      <pc:sldChg chg="modSp">
        <pc:chgData name="Djellaoui Taous" userId="8270ef11-095d-4c74-9baa-73f39b24ac2a" providerId="ADAL" clId="{2A59A149-F06A-464C-B144-FE3522123E31}" dt="2024-12-20T18:42:28.196" v="381" actId="20577"/>
        <pc:sldMkLst>
          <pc:docMk/>
          <pc:sldMk cId="41786818" sldId="263"/>
        </pc:sldMkLst>
        <pc:graphicFrameChg chg="mod">
          <ac:chgData name="Djellaoui Taous" userId="8270ef11-095d-4c74-9baa-73f39b24ac2a" providerId="ADAL" clId="{2A59A149-F06A-464C-B144-FE3522123E31}" dt="2024-12-20T18:42:28.196" v="381" actId="20577"/>
          <ac:graphicFrameMkLst>
            <pc:docMk/>
            <pc:sldMk cId="41786818" sldId="263"/>
            <ac:graphicFrameMk id="10" creationId="{7077F0D1-BBC1-1140-47E5-E9E37990C76C}"/>
          </ac:graphicFrameMkLst>
        </pc:graphicFrameChg>
      </pc:sldChg>
      <pc:sldChg chg="addSp delSp modSp new mod">
        <pc:chgData name="Djellaoui Taous" userId="8270ef11-095d-4c74-9baa-73f39b24ac2a" providerId="ADAL" clId="{2A59A149-F06A-464C-B144-FE3522123E31}" dt="2024-12-20T04:56:37.458" v="338" actId="478"/>
        <pc:sldMkLst>
          <pc:docMk/>
          <pc:sldMk cId="1888686034" sldId="264"/>
        </pc:sldMkLst>
        <pc:spChg chg="mod">
          <ac:chgData name="Djellaoui Taous" userId="8270ef11-095d-4c74-9baa-73f39b24ac2a" providerId="ADAL" clId="{2A59A149-F06A-464C-B144-FE3522123E31}" dt="2024-12-20T04:40:23.722" v="3" actId="1076"/>
          <ac:spMkLst>
            <pc:docMk/>
            <pc:sldMk cId="1888686034" sldId="264"/>
            <ac:spMk id="2" creationId="{F6C5F3D1-206D-3F02-20AA-94F2184F10B5}"/>
          </ac:spMkLst>
        </pc:spChg>
        <pc:spChg chg="del">
          <ac:chgData name="Djellaoui Taous" userId="8270ef11-095d-4c74-9baa-73f39b24ac2a" providerId="ADAL" clId="{2A59A149-F06A-464C-B144-FE3522123E31}" dt="2024-12-20T04:40:08.189" v="2" actId="478"/>
          <ac:spMkLst>
            <pc:docMk/>
            <pc:sldMk cId="1888686034" sldId="264"/>
            <ac:spMk id="3" creationId="{238B594E-1B04-E636-2FE5-4ADA91A431A7}"/>
          </ac:spMkLst>
        </pc:spChg>
        <pc:spChg chg="add del mod">
          <ac:chgData name="Djellaoui Taous" userId="8270ef11-095d-4c74-9baa-73f39b24ac2a" providerId="ADAL" clId="{2A59A149-F06A-464C-B144-FE3522123E31}" dt="2024-12-20T04:56:37.458" v="338" actId="478"/>
          <ac:spMkLst>
            <pc:docMk/>
            <pc:sldMk cId="1888686034" sldId="264"/>
            <ac:spMk id="4" creationId="{58E6664F-DF99-B22F-ABBC-3795DBE3BA7B}"/>
          </ac:spMkLst>
        </pc:spChg>
        <pc:spChg chg="add mod">
          <ac:chgData name="Djellaoui Taous" userId="8270ef11-095d-4c74-9baa-73f39b24ac2a" providerId="ADAL" clId="{2A59A149-F06A-464C-B144-FE3522123E31}" dt="2024-12-20T04:56:36.592" v="337"/>
          <ac:spMkLst>
            <pc:docMk/>
            <pc:sldMk cId="1888686034" sldId="264"/>
            <ac:spMk id="5" creationId="{13183DF6-8985-433C-9A9A-EBD33AF1025C}"/>
          </ac:spMkLst>
        </pc:spChg>
      </pc:sldChg>
      <pc:sldChg chg="addSp delSp modSp new mod ord setBg">
        <pc:chgData name="Djellaoui Taous" userId="8270ef11-095d-4c74-9baa-73f39b24ac2a" providerId="ADAL" clId="{2A59A149-F06A-464C-B144-FE3522123E31}" dt="2024-12-20T04:55:41.798" v="304" actId="20578"/>
        <pc:sldMkLst>
          <pc:docMk/>
          <pc:sldMk cId="2461368785" sldId="265"/>
        </pc:sldMkLst>
        <pc:spChg chg="del mod">
          <ac:chgData name="Djellaoui Taous" userId="8270ef11-095d-4c74-9baa-73f39b24ac2a" providerId="ADAL" clId="{2A59A149-F06A-464C-B144-FE3522123E31}" dt="2024-12-20T04:54:57.316" v="291" actId="478"/>
          <ac:spMkLst>
            <pc:docMk/>
            <pc:sldMk cId="2461368785" sldId="265"/>
            <ac:spMk id="2" creationId="{75E1EBB4-AF48-9A51-AFB9-F37CCA0ACC46}"/>
          </ac:spMkLst>
        </pc:spChg>
        <pc:spChg chg="del">
          <ac:chgData name="Djellaoui Taous" userId="8270ef11-095d-4c74-9baa-73f39b24ac2a" providerId="ADAL" clId="{2A59A149-F06A-464C-B144-FE3522123E31}" dt="2024-12-20T04:43:12.844" v="27"/>
          <ac:spMkLst>
            <pc:docMk/>
            <pc:sldMk cId="2461368785" sldId="265"/>
            <ac:spMk id="3" creationId="{E280E414-438D-393D-09D0-E94762D8B22B}"/>
          </ac:spMkLst>
        </pc:spChg>
        <pc:spChg chg="add mod">
          <ac:chgData name="Djellaoui Taous" userId="8270ef11-095d-4c74-9baa-73f39b24ac2a" providerId="ADAL" clId="{2A59A149-F06A-464C-B144-FE3522123E31}" dt="2024-12-20T04:55:22.129" v="302" actId="20577"/>
          <ac:spMkLst>
            <pc:docMk/>
            <pc:sldMk cId="2461368785" sldId="265"/>
            <ac:spMk id="8" creationId="{0B8C2EE6-EB8D-A814-1858-1B68000EB360}"/>
          </ac:spMkLst>
        </pc:spChg>
        <pc:spChg chg="add del">
          <ac:chgData name="Djellaoui Taous" userId="8270ef11-095d-4c74-9baa-73f39b24ac2a" providerId="ADAL" clId="{2A59A149-F06A-464C-B144-FE3522123E31}" dt="2024-12-20T04:54:49.467" v="289" actId="26606"/>
          <ac:spMkLst>
            <pc:docMk/>
            <pc:sldMk cId="2461368785" sldId="265"/>
            <ac:spMk id="11" creationId="{DA1766D0-745A-4921-A68E-56642A6508CF}"/>
          </ac:spMkLst>
        </pc:spChg>
        <pc:spChg chg="add del">
          <ac:chgData name="Djellaoui Taous" userId="8270ef11-095d-4c74-9baa-73f39b24ac2a" providerId="ADAL" clId="{2A59A149-F06A-464C-B144-FE3522123E31}" dt="2024-12-20T04:54:49.467" v="289" actId="26606"/>
          <ac:spMkLst>
            <pc:docMk/>
            <pc:sldMk cId="2461368785" sldId="265"/>
            <ac:spMk id="13" creationId="{583F1E3F-D7BF-4DB5-8016-70B9E385E338}"/>
          </ac:spMkLst>
        </pc:spChg>
        <pc:spChg chg="add del">
          <ac:chgData name="Djellaoui Taous" userId="8270ef11-095d-4c74-9baa-73f39b24ac2a" providerId="ADAL" clId="{2A59A149-F06A-464C-B144-FE3522123E31}" dt="2024-12-20T04:54:49.467" v="289" actId="26606"/>
          <ac:spMkLst>
            <pc:docMk/>
            <pc:sldMk cId="2461368785" sldId="265"/>
            <ac:spMk id="15" creationId="{DD0D3E7A-8DF6-4A78-A03C-86AD697468BE}"/>
          </ac:spMkLst>
        </pc:spChg>
        <pc:spChg chg="add del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20" creationId="{DA1766D0-745A-4921-A68E-56642A6508CF}"/>
          </ac:spMkLst>
        </pc:spChg>
        <pc:spChg chg="add del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22" creationId="{583F1E3F-D7BF-4DB5-8016-70B9E385E338}"/>
          </ac:spMkLst>
        </pc:spChg>
        <pc:spChg chg="add del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24" creationId="{DD0D3E7A-8DF6-4A78-A03C-86AD697468BE}"/>
          </ac:spMkLst>
        </pc:spChg>
        <pc:spChg chg="add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29" creationId="{DA1766D0-745A-4921-A68E-56642A6508CF}"/>
          </ac:spMkLst>
        </pc:spChg>
        <pc:spChg chg="add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31" creationId="{583F1E3F-D7BF-4DB5-8016-70B9E385E338}"/>
          </ac:spMkLst>
        </pc:spChg>
        <pc:spChg chg="add">
          <ac:chgData name="Djellaoui Taous" userId="8270ef11-095d-4c74-9baa-73f39b24ac2a" providerId="ADAL" clId="{2A59A149-F06A-464C-B144-FE3522123E31}" dt="2024-12-20T04:55:01.246" v="292" actId="26606"/>
          <ac:spMkLst>
            <pc:docMk/>
            <pc:sldMk cId="2461368785" sldId="265"/>
            <ac:spMk id="33" creationId="{DD0D3E7A-8DF6-4A78-A03C-86AD697468BE}"/>
          </ac:spMkLst>
        </pc:spChg>
        <pc:picChg chg="add mod">
          <ac:chgData name="Djellaoui Taous" userId="8270ef11-095d-4c74-9baa-73f39b24ac2a" providerId="ADAL" clId="{2A59A149-F06A-464C-B144-FE3522123E31}" dt="2024-12-20T04:55:07.604" v="294" actId="27614"/>
          <ac:picMkLst>
            <pc:docMk/>
            <pc:sldMk cId="2461368785" sldId="265"/>
            <ac:picMk id="4" creationId="{407651C7-E0E3-422C-7BC3-11B843182641}"/>
          </ac:picMkLst>
        </pc:picChg>
      </pc:sldChg>
      <pc:sldChg chg="addSp delSp modSp add mod ord">
        <pc:chgData name="Djellaoui Taous" userId="8270ef11-095d-4c74-9baa-73f39b24ac2a" providerId="ADAL" clId="{2A59A149-F06A-464C-B144-FE3522123E31}" dt="2024-12-20T04:57:45.698" v="362" actId="20577"/>
        <pc:sldMkLst>
          <pc:docMk/>
          <pc:sldMk cId="2475673412" sldId="266"/>
        </pc:sldMkLst>
        <pc:spChg chg="mod">
          <ac:chgData name="Djellaoui Taous" userId="8270ef11-095d-4c74-9baa-73f39b24ac2a" providerId="ADAL" clId="{2A59A149-F06A-464C-B144-FE3522123E31}" dt="2024-12-20T04:57:45.698" v="362" actId="20577"/>
          <ac:spMkLst>
            <pc:docMk/>
            <pc:sldMk cId="2475673412" sldId="266"/>
            <ac:spMk id="2" creationId="{45C6748D-FFA5-8C02-F9E7-B9D7C94C3003}"/>
          </ac:spMkLst>
        </pc:spChg>
        <pc:spChg chg="add mod">
          <ac:chgData name="Djellaoui Taous" userId="8270ef11-095d-4c74-9baa-73f39b24ac2a" providerId="ADAL" clId="{2A59A149-F06A-464C-B144-FE3522123E31}" dt="2024-12-20T04:57:03.441" v="346" actId="1076"/>
          <ac:spMkLst>
            <pc:docMk/>
            <pc:sldMk cId="2475673412" sldId="266"/>
            <ac:spMk id="3" creationId="{37F2408A-09CF-84BF-CBCD-B6BC7EF196CC}"/>
          </ac:spMkLst>
        </pc:spChg>
        <pc:spChg chg="del">
          <ac:chgData name="Djellaoui Taous" userId="8270ef11-095d-4c74-9baa-73f39b24ac2a" providerId="ADAL" clId="{2A59A149-F06A-464C-B144-FE3522123E31}" dt="2024-12-20T04:56:40.929" v="339" actId="478"/>
          <ac:spMkLst>
            <pc:docMk/>
            <pc:sldMk cId="2475673412" sldId="266"/>
            <ac:spMk id="4" creationId="{0ABFCD9F-5D71-FAD4-A5E0-4F31454A7695}"/>
          </ac:spMkLst>
        </pc:spChg>
        <pc:spChg chg="add del mod">
          <ac:chgData name="Djellaoui Taous" userId="8270ef11-095d-4c74-9baa-73f39b24ac2a" providerId="ADAL" clId="{2A59A149-F06A-464C-B144-FE3522123E31}" dt="2024-12-20T04:57:11.216" v="348"/>
          <ac:spMkLst>
            <pc:docMk/>
            <pc:sldMk cId="2475673412" sldId="266"/>
            <ac:spMk id="5" creationId="{CB4941EA-017E-6095-E911-02C7401A94A0}"/>
          </ac:spMkLst>
        </pc:spChg>
      </pc:sldChg>
      <pc:sldChg chg="modSp add mod ord">
        <pc:chgData name="Djellaoui Taous" userId="8270ef11-095d-4c74-9baa-73f39b24ac2a" providerId="ADAL" clId="{2A59A149-F06A-464C-B144-FE3522123E31}" dt="2024-12-20T04:57:34.524" v="355" actId="20578"/>
        <pc:sldMkLst>
          <pc:docMk/>
          <pc:sldMk cId="504293249" sldId="267"/>
        </pc:sldMkLst>
        <pc:spChg chg="mod">
          <ac:chgData name="Djellaoui Taous" userId="8270ef11-095d-4c74-9baa-73f39b24ac2a" providerId="ADAL" clId="{2A59A149-F06A-464C-B144-FE3522123E31}" dt="2024-12-20T04:57:28.612" v="353" actId="20577"/>
          <ac:spMkLst>
            <pc:docMk/>
            <pc:sldMk cId="504293249" sldId="267"/>
            <ac:spMk id="2" creationId="{17873319-4DC8-94BF-AD5A-9680898BEDDB}"/>
          </ac:spMkLst>
        </pc:spChg>
      </pc:sldChg>
      <pc:sldChg chg="addSp delSp modSp add mod">
        <pc:chgData name="Djellaoui Taous" userId="8270ef11-095d-4c74-9baa-73f39b24ac2a" providerId="ADAL" clId="{2A59A149-F06A-464C-B144-FE3522123E31}" dt="2024-12-20T04:57:42.727" v="361" actId="20577"/>
        <pc:sldMkLst>
          <pc:docMk/>
          <pc:sldMk cId="1970513867" sldId="268"/>
        </pc:sldMkLst>
        <pc:spChg chg="mod">
          <ac:chgData name="Djellaoui Taous" userId="8270ef11-095d-4c74-9baa-73f39b24ac2a" providerId="ADAL" clId="{2A59A149-F06A-464C-B144-FE3522123E31}" dt="2024-12-20T04:57:42.727" v="361" actId="20577"/>
          <ac:spMkLst>
            <pc:docMk/>
            <pc:sldMk cId="1970513867" sldId="268"/>
            <ac:spMk id="2" creationId="{2E879E32-DBA9-F95A-CE7C-D79028B4E4AA}"/>
          </ac:spMkLst>
        </pc:spChg>
        <pc:spChg chg="add del mod">
          <ac:chgData name="Djellaoui Taous" userId="8270ef11-095d-4c74-9baa-73f39b24ac2a" providerId="ADAL" clId="{2A59A149-F06A-464C-B144-FE3522123E31}" dt="2024-12-20T04:57:40.934" v="358"/>
          <ac:spMkLst>
            <pc:docMk/>
            <pc:sldMk cId="1970513867" sldId="268"/>
            <ac:spMk id="4" creationId="{14DD31A8-E19D-96A9-270D-865A00C5960D}"/>
          </ac:spMkLst>
        </pc:spChg>
      </pc:sldChg>
      <pc:sldChg chg="addSp delSp modSp add mod">
        <pc:chgData name="Djellaoui Taous" userId="8270ef11-095d-4c74-9baa-73f39b24ac2a" providerId="ADAL" clId="{2A59A149-F06A-464C-B144-FE3522123E31}" dt="2024-12-20T05:01:23.622" v="378" actId="1076"/>
        <pc:sldMkLst>
          <pc:docMk/>
          <pc:sldMk cId="95764811" sldId="269"/>
        </pc:sldMkLst>
        <pc:spChg chg="mod">
          <ac:chgData name="Djellaoui Taous" userId="8270ef11-095d-4c74-9baa-73f39b24ac2a" providerId="ADAL" clId="{2A59A149-F06A-464C-B144-FE3522123E31}" dt="2024-12-20T05:00:53.384" v="373" actId="20577"/>
          <ac:spMkLst>
            <pc:docMk/>
            <pc:sldMk cId="95764811" sldId="269"/>
            <ac:spMk id="2" creationId="{FABEA4C9-D642-9BFF-435A-C573525FEC15}"/>
          </ac:spMkLst>
        </pc:spChg>
        <pc:spChg chg="del">
          <ac:chgData name="Djellaoui Taous" userId="8270ef11-095d-4c74-9baa-73f39b24ac2a" providerId="ADAL" clId="{2A59A149-F06A-464C-B144-FE3522123E31}" dt="2024-12-20T05:00:57.474" v="374" actId="478"/>
          <ac:spMkLst>
            <pc:docMk/>
            <pc:sldMk cId="95764811" sldId="269"/>
            <ac:spMk id="3" creationId="{03379C0A-C208-7FC2-86C7-6937895900F8}"/>
          </ac:spMkLst>
        </pc:spChg>
        <pc:spChg chg="add mod">
          <ac:chgData name="Djellaoui Taous" userId="8270ef11-095d-4c74-9baa-73f39b24ac2a" providerId="ADAL" clId="{2A59A149-F06A-464C-B144-FE3522123E31}" dt="2024-12-20T05:01:23.622" v="378" actId="1076"/>
          <ac:spMkLst>
            <pc:docMk/>
            <pc:sldMk cId="95764811" sldId="269"/>
            <ac:spMk id="4" creationId="{C3DEC939-3F9B-879A-2C4E-90996F5D9BFB}"/>
          </ac:spMkLst>
        </pc:spChg>
      </pc:sldChg>
    </pc:docChg>
  </pc:docChgLst>
  <pc:docChgLst>
    <pc:chgData name="Amer Yudas" userId="S::1808310@crosemont.qc.ca::04fd3147-8477-49e4-909e-0061b111819c" providerId="AD" clId="Web-{9A0C70FB-0F64-58E9-B219-5AD4E52D6445}"/>
    <pc:docChg chg="modSld modMainMaster">
      <pc:chgData name="Amer Yudas" userId="S::1808310@crosemont.qc.ca::04fd3147-8477-49e4-909e-0061b111819c" providerId="AD" clId="Web-{9A0C70FB-0F64-58E9-B219-5AD4E52D6445}" dt="2024-12-20T05:21:00.042" v="159"/>
      <pc:docMkLst>
        <pc:docMk/>
      </pc:docMkLst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3784089036" sldId="256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3784089036" sldId="256"/>
            <ac:spMk id="2" creationId="{AC7FA8CE-AAF5-E510-EBDA-5E6BEB88AE88}"/>
          </ac:spMkLst>
        </pc:spChg>
      </pc:sldChg>
      <pc:sldChg chg="addSp delSp modSp">
        <pc:chgData name="Amer Yudas" userId="S::1808310@crosemont.qc.ca::04fd3147-8477-49e4-909e-0061b111819c" providerId="AD" clId="Web-{9A0C70FB-0F64-58E9-B219-5AD4E52D6445}" dt="2024-12-20T05:20:38.323" v="152"/>
        <pc:sldMkLst>
          <pc:docMk/>
          <pc:sldMk cId="686745857" sldId="257"/>
        </pc:sldMkLst>
        <pc:spChg chg="add del mod">
          <ac:chgData name="Amer Yudas" userId="S::1808310@crosemont.qc.ca::04fd3147-8477-49e4-909e-0061b111819c" providerId="AD" clId="Web-{9A0C70FB-0F64-58E9-B219-5AD4E52D6445}" dt="2024-12-20T05:20:38.323" v="152"/>
          <ac:spMkLst>
            <pc:docMk/>
            <pc:sldMk cId="686745857" sldId="257"/>
            <ac:spMk id="81" creationId="{5A73D525-7425-6DD7-E6A5-15100CA61BFF}"/>
          </ac:spMkLst>
        </pc:spChg>
        <pc:spChg chg="add mod">
          <ac:chgData name="Amer Yudas" userId="S::1808310@crosemont.qc.ca::04fd3147-8477-49e4-909e-0061b111819c" providerId="AD" clId="Web-{9A0C70FB-0F64-58E9-B219-5AD4E52D6445}" dt="2024-12-20T05:20:35.401" v="151"/>
          <ac:spMkLst>
            <pc:docMk/>
            <pc:sldMk cId="686745857" sldId="257"/>
            <ac:spMk id="107" creationId="{369E98CA-63EE-DB59-40EC-653A4A74AC96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3628452316" sldId="258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3628452316" sldId="258"/>
            <ac:spMk id="3" creationId="{647735E4-31C0-D876-E8FC-DBF15ED13287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2338438049" sldId="259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2338438049" sldId="259"/>
            <ac:spMk id="28" creationId="{B9DE9894-E5B6-427C-C86B-B65B1435A70E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1788951131" sldId="260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1788951131" sldId="260"/>
            <ac:spMk id="3" creationId="{8FD3D74C-D40D-FE65-633A-5677BE636160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2637874035" sldId="261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2637874035" sldId="261"/>
            <ac:spMk id="29" creationId="{1158D9A4-A71F-8F9A-FAC8-0B686C4617F1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1008418834" sldId="262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1008418834" sldId="262"/>
            <ac:spMk id="3" creationId="{31F637EA-09D2-D9FA-DEB6-D81AFF0DD7F4}"/>
          </ac:spMkLst>
        </pc:spChg>
      </pc:sldChg>
      <pc:sldChg chg="addSp delSp modSp">
        <pc:chgData name="Amer Yudas" userId="S::1808310@crosemont.qc.ca::04fd3147-8477-49e4-909e-0061b111819c" providerId="AD" clId="Web-{9A0C70FB-0F64-58E9-B219-5AD4E52D6445}" dt="2024-12-20T05:20:49.542" v="156"/>
        <pc:sldMkLst>
          <pc:docMk/>
          <pc:sldMk cId="41786818" sldId="263"/>
        </pc:sldMkLst>
        <pc:spChg chg="add del mod">
          <ac:chgData name="Amer Yudas" userId="S::1808310@crosemont.qc.ca::04fd3147-8477-49e4-909e-0061b111819c" providerId="AD" clId="Web-{9A0C70FB-0F64-58E9-B219-5AD4E52D6445}" dt="2024-12-20T05:20:48.807" v="155"/>
          <ac:spMkLst>
            <pc:docMk/>
            <pc:sldMk cId="41786818" sldId="263"/>
            <ac:spMk id="17" creationId="{9A576B92-0F50-D392-778B-114B0D8FF510}"/>
          </ac:spMkLst>
        </pc:spChg>
        <pc:spChg chg="add mod">
          <ac:chgData name="Amer Yudas" userId="S::1808310@crosemont.qc.ca::04fd3147-8477-49e4-909e-0061b111819c" providerId="AD" clId="Web-{9A0C70FB-0F64-58E9-B219-5AD4E52D6445}" dt="2024-12-20T05:20:49.542" v="156"/>
          <ac:spMkLst>
            <pc:docMk/>
            <pc:sldMk cId="41786818" sldId="263"/>
            <ac:spMk id="38" creationId="{07E13646-5A7F-D69D-78FB-B0A804252313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1888686034" sldId="264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1888686034" sldId="264"/>
            <ac:spMk id="3" creationId="{D456847E-6F70-307E-307E-E425BF5C1420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2461368785" sldId="265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2461368785" sldId="265"/>
            <ac:spMk id="2" creationId="{80120D41-23FA-F2A1-83C4-47DDE1BD4799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2475673412" sldId="266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2475673412" sldId="266"/>
            <ac:spMk id="4" creationId="{E44AE47F-AC90-D981-37ED-1D96AB78A5D5}"/>
          </ac:spMkLst>
        </pc:spChg>
      </pc:sldChg>
      <pc:sldChg chg="addSp delSp modSp mod setBg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504293249" sldId="267"/>
        </pc:sldMkLst>
        <pc:spChg chg="del mod">
          <ac:chgData name="Amer Yudas" userId="S::1808310@crosemont.qc.ca::04fd3147-8477-49e4-909e-0061b111819c" providerId="AD" clId="Web-{9A0C70FB-0F64-58E9-B219-5AD4E52D6445}" dt="2024-12-20T05:11:32.264" v="33"/>
          <ac:spMkLst>
            <pc:docMk/>
            <pc:sldMk cId="504293249" sldId="267"/>
            <ac:spMk id="2" creationId="{17873319-4DC8-94BF-AD5A-9680898BEDDB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1:04.123" v="3"/>
          <ac:spMkLst>
            <pc:docMk/>
            <pc:sldMk cId="504293249" sldId="267"/>
            <ac:spMk id="3" creationId="{E9304DBF-55D0-7292-CC23-3DB22C569342}"/>
          </ac:spMkLst>
        </pc:spChg>
        <pc:spChg chg="del">
          <ac:chgData name="Amer Yudas" userId="S::1808310@crosemont.qc.ca::04fd3147-8477-49e4-909e-0061b111819c" providerId="AD" clId="Web-{9A0C70FB-0F64-58E9-B219-5AD4E52D6445}" dt="2024-12-20T05:10:56.717" v="0"/>
          <ac:spMkLst>
            <pc:docMk/>
            <pc:sldMk cId="504293249" sldId="267"/>
            <ac:spMk id="4" creationId="{E9304DBF-55D0-7292-CC23-3DB22C569342}"/>
          </ac:spMkLst>
        </pc:spChg>
        <pc:spChg chg="add mod">
          <ac:chgData name="Amer Yudas" userId="S::1808310@crosemont.qc.ca::04fd3147-8477-49e4-909e-0061b111819c" providerId="AD" clId="Web-{9A0C70FB-0F64-58E9-B219-5AD4E52D6445}" dt="2024-12-20T05:15:37.504" v="149"/>
          <ac:spMkLst>
            <pc:docMk/>
            <pc:sldMk cId="504293249" sldId="267"/>
            <ac:spMk id="6" creationId="{C8BDC176-7E36-7E25-B92A-46F186A0ADE8}"/>
          </ac:spMkLst>
        </pc:spChg>
        <pc:spChg chg="add del mod">
          <ac:chgData name="Amer Yudas" userId="S::1808310@crosemont.qc.ca::04fd3147-8477-49e4-909e-0061b111819c" providerId="AD" clId="Web-{9A0C70FB-0F64-58E9-B219-5AD4E52D6445}" dt="2024-12-20T05:11:40.014" v="35"/>
          <ac:spMkLst>
            <pc:docMk/>
            <pc:sldMk cId="504293249" sldId="267"/>
            <ac:spMk id="8" creationId="{15B9A925-5FEC-E3BD-2358-ADD79D7C403B}"/>
          </ac:spMkLst>
        </pc:spChg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504293249" sldId="267"/>
            <ac:spMk id="17" creationId="{0155FC3C-DBD8-E35F-73B4-CC5C02F221CA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2.457" v="144"/>
          <ac:spMkLst>
            <pc:docMk/>
            <pc:sldMk cId="504293249" sldId="267"/>
            <ac:spMk id="21" creationId="{1658B3AA-006D-483F-89E8-750C26414C29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2.457" v="144"/>
          <ac:spMkLst>
            <pc:docMk/>
            <pc:sldMk cId="504293249" sldId="267"/>
            <ac:spMk id="23" creationId="{107D3F89-C58A-45F7-8E26-2B6B48112FB7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2.457" v="144"/>
          <ac:spMkLst>
            <pc:docMk/>
            <pc:sldMk cId="504293249" sldId="267"/>
            <ac:spMk id="25" creationId="{5C542152-E969-4F41-AFD8-4B5354BE54C9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2.457" v="144"/>
          <ac:spMkLst>
            <pc:docMk/>
            <pc:sldMk cId="504293249" sldId="267"/>
            <ac:spMk id="27" creationId="{C2EDDE5C-FB26-46E8-9F4C-3548CC15C2C7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2.457" v="144"/>
          <ac:spMkLst>
            <pc:docMk/>
            <pc:sldMk cId="504293249" sldId="267"/>
            <ac:spMk id="29" creationId="{56BC2749-75A4-414D-8BB9-6B7A15EA3B3C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4.879" v="146"/>
          <ac:spMkLst>
            <pc:docMk/>
            <pc:sldMk cId="504293249" sldId="267"/>
            <ac:spMk id="31" creationId="{0E4C1DE9-5E1B-46E3-BA0E-821C1334254B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4.879" v="146"/>
          <ac:spMkLst>
            <pc:docMk/>
            <pc:sldMk cId="504293249" sldId="267"/>
            <ac:spMk id="32" creationId="{B61752EE-2019-48E4-B891-13C83EDC0B87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4.879" v="146"/>
          <ac:spMkLst>
            <pc:docMk/>
            <pc:sldMk cId="504293249" sldId="267"/>
            <ac:spMk id="33" creationId="{107D3F89-C58A-45F7-8E26-2B6B48112FB7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4.879" v="146"/>
          <ac:spMkLst>
            <pc:docMk/>
            <pc:sldMk cId="504293249" sldId="267"/>
            <ac:spMk id="34" creationId="{5C542152-E969-4F41-AFD8-4B5354BE54C9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4.879" v="146"/>
          <ac:spMkLst>
            <pc:docMk/>
            <pc:sldMk cId="504293249" sldId="267"/>
            <ac:spMk id="35" creationId="{C2EDDE5C-FB26-46E8-9F4C-3548CC15C2C7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7.504" v="148"/>
          <ac:spMkLst>
            <pc:docMk/>
            <pc:sldMk cId="504293249" sldId="267"/>
            <ac:spMk id="37" creationId="{E9FF3597-294D-4BCC-9A3B-F73618BFB5ED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7.504" v="148"/>
          <ac:spMkLst>
            <pc:docMk/>
            <pc:sldMk cId="504293249" sldId="267"/>
            <ac:spMk id="38" creationId="{FA95A814-33CD-4A6C-8F2B-378289DBB988}"/>
          </ac:spMkLst>
        </pc:spChg>
        <pc:spChg chg="add del">
          <ac:chgData name="Amer Yudas" userId="S::1808310@crosemont.qc.ca::04fd3147-8477-49e4-909e-0061b111819c" providerId="AD" clId="Web-{9A0C70FB-0F64-58E9-B219-5AD4E52D6445}" dt="2024-12-20T05:15:37.504" v="148"/>
          <ac:spMkLst>
            <pc:docMk/>
            <pc:sldMk cId="504293249" sldId="267"/>
            <ac:spMk id="39" creationId="{E579214A-A9B1-4E84-BF32-CA24669E09B8}"/>
          </ac:spMkLst>
        </pc:spChg>
        <pc:spChg chg="add">
          <ac:chgData name="Amer Yudas" userId="S::1808310@crosemont.qc.ca::04fd3147-8477-49e4-909e-0061b111819c" providerId="AD" clId="Web-{9A0C70FB-0F64-58E9-B219-5AD4E52D6445}" dt="2024-12-20T05:15:37.504" v="149"/>
          <ac:spMkLst>
            <pc:docMk/>
            <pc:sldMk cId="504293249" sldId="267"/>
            <ac:spMk id="41" creationId="{30901EA4-6CA0-4A64-939C-F76E88D155AA}"/>
          </ac:spMkLst>
        </pc:spChg>
        <pc:spChg chg="add">
          <ac:chgData name="Amer Yudas" userId="S::1808310@crosemont.qc.ca::04fd3147-8477-49e4-909e-0061b111819c" providerId="AD" clId="Web-{9A0C70FB-0F64-58E9-B219-5AD4E52D6445}" dt="2024-12-20T05:15:37.504" v="149"/>
          <ac:spMkLst>
            <pc:docMk/>
            <pc:sldMk cId="504293249" sldId="267"/>
            <ac:spMk id="42" creationId="{7E3B2BA1-50FC-4574-838F-AB0B5B93B91D}"/>
          </ac:spMkLst>
        </pc:spChg>
        <pc:picChg chg="add del">
          <ac:chgData name="Amer Yudas" userId="S::1808310@crosemont.qc.ca::04fd3147-8477-49e4-909e-0061b111819c" providerId="AD" clId="Web-{9A0C70FB-0F64-58E9-B219-5AD4E52D6445}" dt="2024-12-20T05:14:34.206" v="134"/>
          <ac:picMkLst>
            <pc:docMk/>
            <pc:sldMk cId="504293249" sldId="267"/>
            <ac:picMk id="10" creationId="{5753E1F8-FB4E-EA09-C4E4-2D6BA658DC5D}"/>
          </ac:picMkLst>
        </pc:picChg>
        <pc:picChg chg="add del">
          <ac:chgData name="Amer Yudas" userId="S::1808310@crosemont.qc.ca::04fd3147-8477-49e4-909e-0061b111819c" providerId="AD" clId="Web-{9A0C70FB-0F64-58E9-B219-5AD4E52D6445}" dt="2024-12-20T05:14:36.846" v="136"/>
          <ac:picMkLst>
            <pc:docMk/>
            <pc:sldMk cId="504293249" sldId="267"/>
            <ac:picMk id="12" creationId="{58C20DAF-A286-FC68-5468-C5C2FE76DB11}"/>
          </ac:picMkLst>
        </pc:picChg>
        <pc:picChg chg="add del mod">
          <ac:chgData name="Amer Yudas" userId="S::1808310@crosemont.qc.ca::04fd3147-8477-49e4-909e-0061b111819c" providerId="AD" clId="Web-{9A0C70FB-0F64-58E9-B219-5AD4E52D6445}" dt="2024-12-20T05:14:44.206" v="139"/>
          <ac:picMkLst>
            <pc:docMk/>
            <pc:sldMk cId="504293249" sldId="267"/>
            <ac:picMk id="13" creationId="{9E18AE59-C984-3F46-B79A-DE121B9C5E06}"/>
          </ac:picMkLst>
        </pc:picChg>
        <pc:picChg chg="add del mod">
          <ac:chgData name="Amer Yudas" userId="S::1808310@crosemont.qc.ca::04fd3147-8477-49e4-909e-0061b111819c" providerId="AD" clId="Web-{9A0C70FB-0F64-58E9-B219-5AD4E52D6445}" dt="2024-12-20T05:14:57.659" v="141"/>
          <ac:picMkLst>
            <pc:docMk/>
            <pc:sldMk cId="504293249" sldId="267"/>
            <ac:picMk id="14" creationId="{D0C907A6-92CA-9F0C-E5D4-6DFC3FB32C61}"/>
          </ac:picMkLst>
        </pc:picChg>
        <pc:picChg chg="add mod">
          <ac:chgData name="Amer Yudas" userId="S::1808310@crosemont.qc.ca::04fd3147-8477-49e4-909e-0061b111819c" providerId="AD" clId="Web-{9A0C70FB-0F64-58E9-B219-5AD4E52D6445}" dt="2024-12-20T05:15:37.504" v="149"/>
          <ac:picMkLst>
            <pc:docMk/>
            <pc:sldMk cId="504293249" sldId="267"/>
            <ac:picMk id="16" creationId="{07B43E29-CD1D-44FA-CC4F-D15A4E7F7F41}"/>
          </ac:picMkLst>
        </pc:pic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1970513867" sldId="268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1970513867" sldId="268"/>
            <ac:spMk id="4" creationId="{CD671A14-36A3-BCB8-E72F-C1D62FB72CAC}"/>
          </ac:spMkLst>
        </pc:spChg>
      </pc:sldChg>
      <pc:sldChg chg="addSp modSp">
        <pc:chgData name="Amer Yudas" userId="S::1808310@crosemont.qc.ca::04fd3147-8477-49e4-909e-0061b111819c" providerId="AD" clId="Web-{9A0C70FB-0F64-58E9-B219-5AD4E52D6445}" dt="2024-12-20T05:20:40.276" v="153"/>
        <pc:sldMkLst>
          <pc:docMk/>
          <pc:sldMk cId="95764811" sldId="269"/>
        </pc:sldMkLst>
        <pc:spChg chg="add mod">
          <ac:chgData name="Amer Yudas" userId="S::1808310@crosemont.qc.ca::04fd3147-8477-49e4-909e-0061b111819c" providerId="AD" clId="Web-{9A0C70FB-0F64-58E9-B219-5AD4E52D6445}" dt="2024-12-20T05:20:40.276" v="153"/>
          <ac:spMkLst>
            <pc:docMk/>
            <pc:sldMk cId="95764811" sldId="269"/>
            <ac:spMk id="3" creationId="{E7E0B67F-4163-6FD5-028D-A1B17C3A6C78}"/>
          </ac:spMkLst>
        </pc:spChg>
      </pc:sldChg>
      <pc:sldMasterChg chg="mod modSldLayout">
        <pc:chgData name="Amer Yudas" userId="S::1808310@crosemont.qc.ca::04fd3147-8477-49e4-909e-0061b111819c" providerId="AD" clId="Web-{9A0C70FB-0F64-58E9-B219-5AD4E52D6445}" dt="2024-12-20T05:21:00.042" v="159"/>
        <pc:sldMasterMkLst>
          <pc:docMk/>
          <pc:sldMasterMk cId="2824150726" sldId="2147483699"/>
        </pc:sldMasterMkLst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533768957" sldId="2147483688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1781326914" sldId="2147483689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1311038596" sldId="2147483690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1982926276" sldId="2147483691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3959157276" sldId="2147483692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669668057" sldId="2147483693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3401118976" sldId="2147483694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3998060858" sldId="2147483695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135430355" sldId="2147483696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1399778725" sldId="2147483697"/>
          </pc:sldLayoutMkLst>
        </pc:sldLayoutChg>
        <pc:sldLayoutChg chg="mod">
          <pc:chgData name="Amer Yudas" userId="S::1808310@crosemont.qc.ca::04fd3147-8477-49e4-909e-0061b111819c" providerId="AD" clId="Web-{9A0C70FB-0F64-58E9-B219-5AD4E52D6445}" dt="2024-12-20T05:21:00.042" v="159"/>
          <pc:sldLayoutMkLst>
            <pc:docMk/>
            <pc:sldMasterMk cId="2824150726" sldId="2147483699"/>
            <pc:sldLayoutMk cId="3779393861" sldId="2147483698"/>
          </pc:sldLayoutMkLst>
        </pc:sldLayoutChg>
      </pc:sldMasterChg>
    </pc:docChg>
  </pc:docChgLst>
  <pc:docChgLst>
    <pc:chgData name="Djellaoui Taous" userId="S::6174534@crosemont.qc.ca::8270ef11-095d-4c74-9baa-73f39b24ac2a" providerId="AD" clId="Web-{B013192E-4E7B-13F1-82E0-AF8832EE2130}"/>
    <pc:docChg chg="modSld">
      <pc:chgData name="Djellaoui Taous" userId="S::6174534@crosemont.qc.ca::8270ef11-095d-4c74-9baa-73f39b24ac2a" providerId="AD" clId="Web-{B013192E-4E7B-13F1-82E0-AF8832EE2130}" dt="2024-12-13T22:25:24.482" v="5" actId="20577"/>
      <pc:docMkLst>
        <pc:docMk/>
      </pc:docMkLst>
      <pc:sldChg chg="modSp">
        <pc:chgData name="Djellaoui Taous" userId="S::6174534@crosemont.qc.ca::8270ef11-095d-4c74-9baa-73f39b24ac2a" providerId="AD" clId="Web-{B013192E-4E7B-13F1-82E0-AF8832EE2130}" dt="2024-12-13T22:25:24.482" v="5" actId="20577"/>
        <pc:sldMkLst>
          <pc:docMk/>
          <pc:sldMk cId="3784089036" sldId="256"/>
        </pc:sldMkLst>
      </pc:sldChg>
    </pc:docChg>
  </pc:docChgLst>
  <pc:docChgLst>
    <pc:chgData name="Djellaoui Taous" userId="S::6174534@crosemont.qc.ca::8270ef11-095d-4c74-9baa-73f39b24ac2a" providerId="AD" clId="Web-{8440EFE4-B19E-99C7-04DA-DB27BF400651}"/>
    <pc:docChg chg="addSld modSld addMainMaster delMainMaster">
      <pc:chgData name="Djellaoui Taous" userId="S::6174534@crosemont.qc.ca::8270ef11-095d-4c74-9baa-73f39b24ac2a" providerId="AD" clId="Web-{8440EFE4-B19E-99C7-04DA-DB27BF400651}" dt="2024-12-16T17:07:21.362" v="46" actId="1076"/>
      <pc:docMkLst>
        <pc:docMk/>
      </pc:docMkLst>
      <pc:sldChg chg="addSp delSp modSp mod setBg modClrScheme chgLayout">
        <pc:chgData name="Djellaoui Taous" userId="S::6174534@crosemont.qc.ca::8270ef11-095d-4c74-9baa-73f39b24ac2a" providerId="AD" clId="Web-{8440EFE4-B19E-99C7-04DA-DB27BF400651}" dt="2024-12-16T17:07:21.362" v="46" actId="1076"/>
        <pc:sldMkLst>
          <pc:docMk/>
          <pc:sldMk cId="3784089036" sldId="256"/>
        </pc:sldMkLst>
        <pc:spChg chg="mod">
          <ac:chgData name="Djellaoui Taous" userId="S::6174534@crosemont.qc.ca::8270ef11-095d-4c74-9baa-73f39b24ac2a" providerId="AD" clId="Web-{8440EFE4-B19E-99C7-04DA-DB27BF400651}" dt="2024-12-16T17:07:21.362" v="46" actId="1076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Djellaoui Taous" userId="S::6174534@crosemont.qc.ca::8270ef11-095d-4c74-9baa-73f39b24ac2a" providerId="AD" clId="Web-{8440EFE4-B19E-99C7-04DA-DB27BF400651}" dt="2024-12-16T17:06:02.800" v="37"/>
          <ac:spMkLst>
            <pc:docMk/>
            <pc:sldMk cId="3784089036" sldId="256"/>
            <ac:spMk id="9" creationId="{998D6E90-577B-4973-B60A-2700290E68B3}"/>
          </ac:spMkLst>
        </pc:spChg>
        <pc:spChg chg="add">
          <ac:chgData name="Djellaoui Taous" userId="S::6174534@crosemont.qc.ca::8270ef11-095d-4c74-9baa-73f39b24ac2a" providerId="AD" clId="Web-{8440EFE4-B19E-99C7-04DA-DB27BF400651}" dt="2024-12-16T17:06:02.800" v="37"/>
          <ac:spMkLst>
            <pc:docMk/>
            <pc:sldMk cId="3784089036" sldId="256"/>
            <ac:spMk id="11" creationId="{3FA95682-BEE6-4B33-BA34-7E7BE49782DA}"/>
          </ac:spMkLst>
        </pc:spChg>
        <pc:picChg chg="add mod">
          <ac:chgData name="Djellaoui Taous" userId="S::6174534@crosemont.qc.ca::8270ef11-095d-4c74-9baa-73f39b24ac2a" providerId="AD" clId="Web-{8440EFE4-B19E-99C7-04DA-DB27BF400651}" dt="2024-12-16T17:06:02.800" v="37"/>
          <ac:picMkLst>
            <pc:docMk/>
            <pc:sldMk cId="3784089036" sldId="256"/>
            <ac:picMk id="4" creationId="{07114958-58B3-F2A9-1436-5DE0C2EBFC47}"/>
          </ac:picMkLst>
        </pc:picChg>
      </pc:sldChg>
      <pc:sldChg chg="new">
        <pc:chgData name="Djellaoui Taous" userId="S::6174534@crosemont.qc.ca::8270ef11-095d-4c74-9baa-73f39b24ac2a" providerId="AD" clId="Web-{8440EFE4-B19E-99C7-04DA-DB27BF400651}" dt="2024-12-16T17:07:14.127" v="45"/>
        <pc:sldMkLst>
          <pc:docMk/>
          <pc:sldMk cId="686745857" sldId="257"/>
        </pc:sldMkLst>
      </pc:sldChg>
      <pc:sldMasterChg chg="del delSldLayout">
        <pc:chgData name="Djellaoui Taous" userId="S::6174534@crosemont.qc.ca::8270ef11-095d-4c74-9baa-73f39b24ac2a" providerId="AD" clId="Web-{8440EFE4-B19E-99C7-04DA-DB27BF400651}" dt="2024-12-16T17:06:02.800" v="37"/>
        <pc:sldMasterMkLst>
          <pc:docMk/>
          <pc:sldMasterMk cId="3071127875" sldId="2147483648"/>
        </pc:sldMasterMkLst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Djellaoui Taous" userId="S::6174534@crosemont.qc.ca::8270ef11-095d-4c74-9baa-73f39b24ac2a" providerId="AD" clId="Web-{8440EFE4-B19E-99C7-04DA-DB27BF400651}" dt="2024-12-16T17:06:02.800" v="37"/>
        <pc:sldMasterMkLst>
          <pc:docMk/>
          <pc:sldMasterMk cId="2824150726" sldId="2147483699"/>
        </pc:sldMasterMkLst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533768957" sldId="2147483688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1781326914" sldId="2147483689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1311038596" sldId="2147483690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1982926276" sldId="2147483691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3959157276" sldId="2147483692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669668057" sldId="2147483693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3401118976" sldId="2147483694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3998060858" sldId="2147483695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135430355" sldId="2147483696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1399778725" sldId="2147483697"/>
          </pc:sldLayoutMkLst>
        </pc:sldLayoutChg>
        <pc:sldLayoutChg chg="add">
          <pc:chgData name="Djellaoui Taous" userId="S::6174534@crosemont.qc.ca::8270ef11-095d-4c74-9baa-73f39b24ac2a" providerId="AD" clId="Web-{8440EFE4-B19E-99C7-04DA-DB27BF400651}" dt="2024-12-16T17:06:02.800" v="37"/>
          <pc:sldLayoutMkLst>
            <pc:docMk/>
            <pc:sldMasterMk cId="2824150726" sldId="2147483699"/>
            <pc:sldLayoutMk cId="3779393861" sldId="2147483698"/>
          </pc:sldLayoutMkLst>
        </pc:sldLayoutChg>
      </pc:sldMasterChg>
    </pc:docChg>
  </pc:docChgLst>
  <pc:docChgLst>
    <pc:chgData name="Djellaoui Taous" userId="8270ef11-095d-4c74-9baa-73f39b24ac2a" providerId="ADAL" clId="{BFBA6056-0583-43C1-9200-A95A5A799F54}"/>
    <pc:docChg chg="undo redo custSel addSld modSld">
      <pc:chgData name="Djellaoui Taous" userId="8270ef11-095d-4c74-9baa-73f39b24ac2a" providerId="ADAL" clId="{BFBA6056-0583-43C1-9200-A95A5A799F54}" dt="2024-12-16T17:43:08.142" v="647" actId="1076"/>
      <pc:docMkLst>
        <pc:docMk/>
      </pc:docMkLst>
      <pc:sldChg chg="modSp mod">
        <pc:chgData name="Djellaoui Taous" userId="8270ef11-095d-4c74-9baa-73f39b24ac2a" providerId="ADAL" clId="{BFBA6056-0583-43C1-9200-A95A5A799F54}" dt="2024-12-16T17:11:55.524" v="5" actId="27636"/>
        <pc:sldMkLst>
          <pc:docMk/>
          <pc:sldMk cId="3784089036" sldId="256"/>
        </pc:sldMkLst>
        <pc:spChg chg="mod">
          <ac:chgData name="Djellaoui Taous" userId="8270ef11-095d-4c74-9baa-73f39b24ac2a" providerId="ADAL" clId="{BFBA6056-0583-43C1-9200-A95A5A799F54}" dt="2024-12-16T17:11:55.524" v="5" actId="27636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mod setBg">
        <pc:chgData name="Djellaoui Taous" userId="8270ef11-095d-4c74-9baa-73f39b24ac2a" providerId="ADAL" clId="{BFBA6056-0583-43C1-9200-A95A5A799F54}" dt="2024-12-16T17:36:13.917" v="378" actId="27957"/>
        <pc:sldMkLst>
          <pc:docMk/>
          <pc:sldMk cId="686745857" sldId="257"/>
        </pc:sldMkLst>
        <pc:spChg chg="mod">
          <ac:chgData name="Djellaoui Taous" userId="8270ef11-095d-4c74-9baa-73f39b24ac2a" providerId="ADAL" clId="{BFBA6056-0583-43C1-9200-A95A5A799F54}" dt="2024-12-16T17:22:58.914" v="167" actId="26606"/>
          <ac:spMkLst>
            <pc:docMk/>
            <pc:sldMk cId="686745857" sldId="257"/>
            <ac:spMk id="2" creationId="{D2B5D8F7-CD4B-6872-A114-E5D2605ADF16}"/>
          </ac:spMkLst>
        </pc:spChg>
        <pc:spChg chg="add">
          <ac:chgData name="Djellaoui Taous" userId="8270ef11-095d-4c74-9baa-73f39b24ac2a" providerId="ADAL" clId="{BFBA6056-0583-43C1-9200-A95A5A799F54}" dt="2024-12-16T17:22:58.914" v="167" actId="26606"/>
          <ac:spMkLst>
            <pc:docMk/>
            <pc:sldMk cId="686745857" sldId="257"/>
            <ac:spMk id="9" creationId="{06204E07-6F63-4D3E-B413-652FC095AB79}"/>
          </ac:spMkLst>
        </pc:spChg>
        <pc:spChg chg="add">
          <ac:chgData name="Djellaoui Taous" userId="8270ef11-095d-4c74-9baa-73f39b24ac2a" providerId="ADAL" clId="{BFBA6056-0583-43C1-9200-A95A5A799F54}" dt="2024-12-16T17:22:58.914" v="167" actId="26606"/>
          <ac:spMkLst>
            <pc:docMk/>
            <pc:sldMk cId="686745857" sldId="257"/>
            <ac:spMk id="11" creationId="{1A2C2B4C-DD5B-4BFB-A18E-0E2FA0125E1C}"/>
          </ac:spMkLst>
        </pc:spChg>
        <pc:graphicFrameChg chg="add mod">
          <ac:chgData name="Djellaoui Taous" userId="8270ef11-095d-4c74-9baa-73f39b24ac2a" providerId="ADAL" clId="{BFBA6056-0583-43C1-9200-A95A5A799F54}" dt="2024-12-16T17:36:13.917" v="378" actId="27957"/>
          <ac:graphicFrameMkLst>
            <pc:docMk/>
            <pc:sldMk cId="686745857" sldId="257"/>
            <ac:graphicFrameMk id="5" creationId="{3BFE59A7-4BC5-526D-5444-9088ADE4097C}"/>
          </ac:graphicFrameMkLst>
        </pc:graphicFrameChg>
      </pc:sldChg>
      <pc:sldChg chg="addSp delSp modSp new mod setBg">
        <pc:chgData name="Djellaoui Taous" userId="8270ef11-095d-4c74-9baa-73f39b24ac2a" providerId="ADAL" clId="{BFBA6056-0583-43C1-9200-A95A5A799F54}" dt="2024-12-16T17:24:08.499" v="205" actId="403"/>
        <pc:sldMkLst>
          <pc:docMk/>
          <pc:sldMk cId="3628452316" sldId="258"/>
        </pc:sldMkLst>
        <pc:spChg chg="mod">
          <ac:chgData name="Djellaoui Taous" userId="8270ef11-095d-4c74-9baa-73f39b24ac2a" providerId="ADAL" clId="{BFBA6056-0583-43C1-9200-A95A5A799F54}" dt="2024-12-16T17:24:08.499" v="205" actId="403"/>
          <ac:spMkLst>
            <pc:docMk/>
            <pc:sldMk cId="3628452316" sldId="258"/>
            <ac:spMk id="2" creationId="{3DA2127B-86FB-E107-EAF9-D1D9E705B0FC}"/>
          </ac:spMkLst>
        </pc:spChg>
        <pc:spChg chg="add">
          <ac:chgData name="Djellaoui Taous" userId="8270ef11-095d-4c74-9baa-73f39b24ac2a" providerId="ADAL" clId="{BFBA6056-0583-43C1-9200-A95A5A799F54}" dt="2024-12-16T17:23:55.433" v="198" actId="26606"/>
          <ac:spMkLst>
            <pc:docMk/>
            <pc:sldMk cId="3628452316" sldId="258"/>
            <ac:spMk id="9" creationId="{AE192E3E-68A9-4F36-936C-1C8D0B9EF132}"/>
          </ac:spMkLst>
        </pc:spChg>
        <pc:spChg chg="add">
          <ac:chgData name="Djellaoui Taous" userId="8270ef11-095d-4c74-9baa-73f39b24ac2a" providerId="ADAL" clId="{BFBA6056-0583-43C1-9200-A95A5A799F54}" dt="2024-12-16T17:23:55.433" v="198" actId="26606"/>
          <ac:spMkLst>
            <pc:docMk/>
            <pc:sldMk cId="3628452316" sldId="258"/>
            <ac:spMk id="11" creationId="{998D6E90-577B-4973-B60A-2700290E68B3}"/>
          </ac:spMkLst>
        </pc:spChg>
        <pc:spChg chg="add">
          <ac:chgData name="Djellaoui Taous" userId="8270ef11-095d-4c74-9baa-73f39b24ac2a" providerId="ADAL" clId="{BFBA6056-0583-43C1-9200-A95A5A799F54}" dt="2024-12-16T17:23:55.433" v="198" actId="26606"/>
          <ac:spMkLst>
            <pc:docMk/>
            <pc:sldMk cId="3628452316" sldId="258"/>
            <ac:spMk id="13" creationId="{3FA95682-BEE6-4B33-BA34-7E7BE49782DA}"/>
          </ac:spMkLst>
        </pc:spChg>
        <pc:picChg chg="add">
          <ac:chgData name="Djellaoui Taous" userId="8270ef11-095d-4c74-9baa-73f39b24ac2a" providerId="ADAL" clId="{BFBA6056-0583-43C1-9200-A95A5A799F54}" dt="2024-12-16T17:23:55.433" v="198" actId="26606"/>
          <ac:picMkLst>
            <pc:docMk/>
            <pc:sldMk cId="3628452316" sldId="258"/>
            <ac:picMk id="6" creationId="{B9D7E62C-3C88-B53C-8928-46D0B98242D3}"/>
          </ac:picMkLst>
        </pc:picChg>
      </pc:sldChg>
      <pc:sldChg chg="addSp delSp modSp new mod setBg">
        <pc:chgData name="Djellaoui Taous" userId="8270ef11-095d-4c74-9baa-73f39b24ac2a" providerId="ADAL" clId="{BFBA6056-0583-43C1-9200-A95A5A799F54}" dt="2024-12-16T17:29:44.003" v="292" actId="1076"/>
        <pc:sldMkLst>
          <pc:docMk/>
          <pc:sldMk cId="2338438049" sldId="259"/>
        </pc:sldMkLst>
        <pc:spChg chg="mod">
          <ac:chgData name="Djellaoui Taous" userId="8270ef11-095d-4c74-9baa-73f39b24ac2a" providerId="ADAL" clId="{BFBA6056-0583-43C1-9200-A95A5A799F54}" dt="2024-12-16T17:29:44.003" v="292" actId="1076"/>
          <ac:spMkLst>
            <pc:docMk/>
            <pc:sldMk cId="2338438049" sldId="259"/>
            <ac:spMk id="2" creationId="{1949A36C-F874-C2E8-56F9-B4F3DABC4AB1}"/>
          </ac:spMkLst>
        </pc:spChg>
        <pc:spChg chg="add">
          <ac:chgData name="Djellaoui Taous" userId="8270ef11-095d-4c74-9baa-73f39b24ac2a" providerId="ADAL" clId="{BFBA6056-0583-43C1-9200-A95A5A799F54}" dt="2024-12-16T17:29:33.477" v="290" actId="26606"/>
          <ac:spMkLst>
            <pc:docMk/>
            <pc:sldMk cId="2338438049" sldId="259"/>
            <ac:spMk id="10" creationId="{06204E07-6F63-4D3E-B413-652FC095AB79}"/>
          </ac:spMkLst>
        </pc:spChg>
        <pc:spChg chg="add">
          <ac:chgData name="Djellaoui Taous" userId="8270ef11-095d-4c74-9baa-73f39b24ac2a" providerId="ADAL" clId="{BFBA6056-0583-43C1-9200-A95A5A799F54}" dt="2024-12-16T17:29:33.477" v="290" actId="26606"/>
          <ac:spMkLst>
            <pc:docMk/>
            <pc:sldMk cId="2338438049" sldId="259"/>
            <ac:spMk id="12" creationId="{1A2C2B4C-DD5B-4BFB-A18E-0E2FA0125E1C}"/>
          </ac:spMkLst>
        </pc:spChg>
        <pc:graphicFrameChg chg="add mod modGraphic">
          <ac:chgData name="Djellaoui Taous" userId="8270ef11-095d-4c74-9baa-73f39b24ac2a" providerId="ADAL" clId="{BFBA6056-0583-43C1-9200-A95A5A799F54}" dt="2024-12-16T17:29:33.477" v="290" actId="26606"/>
          <ac:graphicFrameMkLst>
            <pc:docMk/>
            <pc:sldMk cId="2338438049" sldId="259"/>
            <ac:graphicFrameMk id="8" creationId="{46BB743C-9DA9-9CD3-D1B5-1D18C501CC32}"/>
          </ac:graphicFrameMkLst>
        </pc:graphicFrameChg>
      </pc:sldChg>
      <pc:sldChg chg="addSp delSp modSp new mod setBg">
        <pc:chgData name="Djellaoui Taous" userId="8270ef11-095d-4c74-9baa-73f39b24ac2a" providerId="ADAL" clId="{BFBA6056-0583-43C1-9200-A95A5A799F54}" dt="2024-12-16T17:32:14.169" v="310" actId="403"/>
        <pc:sldMkLst>
          <pc:docMk/>
          <pc:sldMk cId="1788951131" sldId="260"/>
        </pc:sldMkLst>
        <pc:spChg chg="mod">
          <ac:chgData name="Djellaoui Taous" userId="8270ef11-095d-4c74-9baa-73f39b24ac2a" providerId="ADAL" clId="{BFBA6056-0583-43C1-9200-A95A5A799F54}" dt="2024-12-16T17:32:14.169" v="310" actId="403"/>
          <ac:spMkLst>
            <pc:docMk/>
            <pc:sldMk cId="1788951131" sldId="260"/>
            <ac:spMk id="2" creationId="{613F5EBC-1437-76C4-76A8-1F379ED6CE2E}"/>
          </ac:spMkLst>
        </pc:spChg>
        <pc:spChg chg="add">
          <ac:chgData name="Djellaoui Taous" userId="8270ef11-095d-4c74-9baa-73f39b24ac2a" providerId="ADAL" clId="{BFBA6056-0583-43C1-9200-A95A5A799F54}" dt="2024-12-16T17:32:00.476" v="304" actId="26606"/>
          <ac:spMkLst>
            <pc:docMk/>
            <pc:sldMk cId="1788951131" sldId="260"/>
            <ac:spMk id="9" creationId="{AE192E3E-68A9-4F36-936C-1C8D0B9EF132}"/>
          </ac:spMkLst>
        </pc:spChg>
        <pc:spChg chg="add">
          <ac:chgData name="Djellaoui Taous" userId="8270ef11-095d-4c74-9baa-73f39b24ac2a" providerId="ADAL" clId="{BFBA6056-0583-43C1-9200-A95A5A799F54}" dt="2024-12-16T17:32:00.476" v="304" actId="26606"/>
          <ac:spMkLst>
            <pc:docMk/>
            <pc:sldMk cId="1788951131" sldId="260"/>
            <ac:spMk id="11" creationId="{998D6E90-577B-4973-B60A-2700290E68B3}"/>
          </ac:spMkLst>
        </pc:spChg>
        <pc:spChg chg="add">
          <ac:chgData name="Djellaoui Taous" userId="8270ef11-095d-4c74-9baa-73f39b24ac2a" providerId="ADAL" clId="{BFBA6056-0583-43C1-9200-A95A5A799F54}" dt="2024-12-16T17:32:00.476" v="304" actId="26606"/>
          <ac:spMkLst>
            <pc:docMk/>
            <pc:sldMk cId="1788951131" sldId="260"/>
            <ac:spMk id="13" creationId="{3FA95682-BEE6-4B33-BA34-7E7BE49782DA}"/>
          </ac:spMkLst>
        </pc:spChg>
        <pc:picChg chg="add">
          <ac:chgData name="Djellaoui Taous" userId="8270ef11-095d-4c74-9baa-73f39b24ac2a" providerId="ADAL" clId="{BFBA6056-0583-43C1-9200-A95A5A799F54}" dt="2024-12-16T17:32:00.476" v="304" actId="26606"/>
          <ac:picMkLst>
            <pc:docMk/>
            <pc:sldMk cId="1788951131" sldId="260"/>
            <ac:picMk id="6" creationId="{BD0D7EAC-AE50-30E8-3428-70319F287A31}"/>
          </ac:picMkLst>
        </pc:picChg>
      </pc:sldChg>
      <pc:sldChg chg="addSp delSp modSp new mod setBg">
        <pc:chgData name="Djellaoui Taous" userId="8270ef11-095d-4c74-9baa-73f39b24ac2a" providerId="ADAL" clId="{BFBA6056-0583-43C1-9200-A95A5A799F54}" dt="2024-12-16T17:34:33.984" v="328" actId="1076"/>
        <pc:sldMkLst>
          <pc:docMk/>
          <pc:sldMk cId="2637874035" sldId="261"/>
        </pc:sldMkLst>
        <pc:spChg chg="add">
          <ac:chgData name="Djellaoui Taous" userId="8270ef11-095d-4c74-9baa-73f39b24ac2a" providerId="ADAL" clId="{BFBA6056-0583-43C1-9200-A95A5A799F54}" dt="2024-12-16T17:34:07.939" v="322" actId="26606"/>
          <ac:spMkLst>
            <pc:docMk/>
            <pc:sldMk cId="2637874035" sldId="261"/>
            <ac:spMk id="9" creationId="{C1C08158-5BFB-475E-AFFD-3119675BE108}"/>
          </ac:spMkLst>
        </pc:spChg>
        <pc:spChg chg="add">
          <ac:chgData name="Djellaoui Taous" userId="8270ef11-095d-4c74-9baa-73f39b24ac2a" providerId="ADAL" clId="{BFBA6056-0583-43C1-9200-A95A5A799F54}" dt="2024-12-16T17:34:07.939" v="322" actId="26606"/>
          <ac:spMkLst>
            <pc:docMk/>
            <pc:sldMk cId="2637874035" sldId="261"/>
            <ac:spMk id="11" creationId="{4F5923A5-3EA5-4A1F-8FB1-6E9E4AC90BEF}"/>
          </ac:spMkLst>
        </pc:spChg>
        <pc:spChg chg="add">
          <ac:chgData name="Djellaoui Taous" userId="8270ef11-095d-4c74-9baa-73f39b24ac2a" providerId="ADAL" clId="{BFBA6056-0583-43C1-9200-A95A5A799F54}" dt="2024-12-16T17:34:07.939" v="322" actId="26606"/>
          <ac:spMkLst>
            <pc:docMk/>
            <pc:sldMk cId="2637874035" sldId="261"/>
            <ac:spMk id="13" creationId="{1850567E-9970-49B5-8036-68DF198AB106}"/>
          </ac:spMkLst>
        </pc:spChg>
        <pc:spChg chg="add">
          <ac:chgData name="Djellaoui Taous" userId="8270ef11-095d-4c74-9baa-73f39b24ac2a" providerId="ADAL" clId="{BFBA6056-0583-43C1-9200-A95A5A799F54}" dt="2024-12-16T17:34:07.939" v="322" actId="26606"/>
          <ac:spMkLst>
            <pc:docMk/>
            <pc:sldMk cId="2637874035" sldId="261"/>
            <ac:spMk id="15" creationId="{252F6D40-1969-431D-97A1-D6439AD90942}"/>
          </ac:spMkLst>
        </pc:spChg>
        <pc:graphicFrameChg chg="add mod modGraphic">
          <ac:chgData name="Djellaoui Taous" userId="8270ef11-095d-4c74-9baa-73f39b24ac2a" providerId="ADAL" clId="{BFBA6056-0583-43C1-9200-A95A5A799F54}" dt="2024-12-16T17:34:33.984" v="328" actId="1076"/>
          <ac:graphicFrameMkLst>
            <pc:docMk/>
            <pc:sldMk cId="2637874035" sldId="261"/>
            <ac:graphicFrameMk id="6" creationId="{033CFE83-BD99-1A2A-92ED-AA6B053D17CA}"/>
          </ac:graphicFrameMkLst>
        </pc:graphicFrameChg>
      </pc:sldChg>
      <pc:sldChg chg="addSp delSp modSp new mod setBg">
        <pc:chgData name="Djellaoui Taous" userId="8270ef11-095d-4c74-9baa-73f39b24ac2a" providerId="ADAL" clId="{BFBA6056-0583-43C1-9200-A95A5A799F54}" dt="2024-12-16T17:36:03.466" v="377" actId="1076"/>
        <pc:sldMkLst>
          <pc:docMk/>
          <pc:sldMk cId="1008418834" sldId="262"/>
        </pc:sldMkLst>
        <pc:spChg chg="mod">
          <ac:chgData name="Djellaoui Taous" userId="8270ef11-095d-4c74-9baa-73f39b24ac2a" providerId="ADAL" clId="{BFBA6056-0583-43C1-9200-A95A5A799F54}" dt="2024-12-16T17:36:03.466" v="377" actId="1076"/>
          <ac:spMkLst>
            <pc:docMk/>
            <pc:sldMk cId="1008418834" sldId="262"/>
            <ac:spMk id="2" creationId="{516CA7FC-8D03-9E00-2C2B-AA6D8A5BAAA8}"/>
          </ac:spMkLst>
        </pc:spChg>
        <pc:spChg chg="add">
          <ac:chgData name="Djellaoui Taous" userId="8270ef11-095d-4c74-9baa-73f39b24ac2a" providerId="ADAL" clId="{BFBA6056-0583-43C1-9200-A95A5A799F54}" dt="2024-12-16T17:35:50.156" v="371" actId="26606"/>
          <ac:spMkLst>
            <pc:docMk/>
            <pc:sldMk cId="1008418834" sldId="262"/>
            <ac:spMk id="9" creationId="{AE192E3E-68A9-4F36-936C-1C8D0B9EF132}"/>
          </ac:spMkLst>
        </pc:spChg>
        <pc:spChg chg="add">
          <ac:chgData name="Djellaoui Taous" userId="8270ef11-095d-4c74-9baa-73f39b24ac2a" providerId="ADAL" clId="{BFBA6056-0583-43C1-9200-A95A5A799F54}" dt="2024-12-16T17:35:50.156" v="371" actId="26606"/>
          <ac:spMkLst>
            <pc:docMk/>
            <pc:sldMk cId="1008418834" sldId="262"/>
            <ac:spMk id="11" creationId="{998D6E90-577B-4973-B60A-2700290E68B3}"/>
          </ac:spMkLst>
        </pc:spChg>
        <pc:spChg chg="add">
          <ac:chgData name="Djellaoui Taous" userId="8270ef11-095d-4c74-9baa-73f39b24ac2a" providerId="ADAL" clId="{BFBA6056-0583-43C1-9200-A95A5A799F54}" dt="2024-12-16T17:35:50.156" v="371" actId="26606"/>
          <ac:spMkLst>
            <pc:docMk/>
            <pc:sldMk cId="1008418834" sldId="262"/>
            <ac:spMk id="13" creationId="{3FA95682-BEE6-4B33-BA34-7E7BE49782DA}"/>
          </ac:spMkLst>
        </pc:spChg>
        <pc:picChg chg="add">
          <ac:chgData name="Djellaoui Taous" userId="8270ef11-095d-4c74-9baa-73f39b24ac2a" providerId="ADAL" clId="{BFBA6056-0583-43C1-9200-A95A5A799F54}" dt="2024-12-16T17:35:50.156" v="371" actId="26606"/>
          <ac:picMkLst>
            <pc:docMk/>
            <pc:sldMk cId="1008418834" sldId="262"/>
            <ac:picMk id="6" creationId="{25DB06AD-073B-E1AC-2A08-E9EE9BF82DE6}"/>
          </ac:picMkLst>
        </pc:picChg>
      </pc:sldChg>
      <pc:sldChg chg="addSp delSp modSp new mod setBg">
        <pc:chgData name="Djellaoui Taous" userId="8270ef11-095d-4c74-9baa-73f39b24ac2a" providerId="ADAL" clId="{BFBA6056-0583-43C1-9200-A95A5A799F54}" dt="2024-12-16T17:43:08.142" v="647" actId="1076"/>
        <pc:sldMkLst>
          <pc:docMk/>
          <pc:sldMk cId="41786818" sldId="263"/>
        </pc:sldMkLst>
        <pc:spChg chg="add">
          <ac:chgData name="Djellaoui Taous" userId="8270ef11-095d-4c74-9baa-73f39b24ac2a" providerId="ADAL" clId="{BFBA6056-0583-43C1-9200-A95A5A799F54}" dt="2024-12-16T17:42:13.202" v="636" actId="26606"/>
          <ac:spMkLst>
            <pc:docMk/>
            <pc:sldMk cId="41786818" sldId="263"/>
            <ac:spMk id="7" creationId="{C1C08158-5BFB-475E-AFFD-3119675BE108}"/>
          </ac:spMkLst>
        </pc:spChg>
        <pc:spChg chg="add">
          <ac:chgData name="Djellaoui Taous" userId="8270ef11-095d-4c74-9baa-73f39b24ac2a" providerId="ADAL" clId="{BFBA6056-0583-43C1-9200-A95A5A799F54}" dt="2024-12-16T17:42:13.202" v="636" actId="26606"/>
          <ac:spMkLst>
            <pc:docMk/>
            <pc:sldMk cId="41786818" sldId="263"/>
            <ac:spMk id="8" creationId="{4F5923A5-3EA5-4A1F-8FB1-6E9E4AC90BEF}"/>
          </ac:spMkLst>
        </pc:spChg>
        <pc:spChg chg="add">
          <ac:chgData name="Djellaoui Taous" userId="8270ef11-095d-4c74-9baa-73f39b24ac2a" providerId="ADAL" clId="{BFBA6056-0583-43C1-9200-A95A5A799F54}" dt="2024-12-16T17:42:13.202" v="636" actId="26606"/>
          <ac:spMkLst>
            <pc:docMk/>
            <pc:sldMk cId="41786818" sldId="263"/>
            <ac:spMk id="13" creationId="{1850567E-9970-49B5-8036-68DF198AB106}"/>
          </ac:spMkLst>
        </pc:spChg>
        <pc:spChg chg="add">
          <ac:chgData name="Djellaoui Taous" userId="8270ef11-095d-4c74-9baa-73f39b24ac2a" providerId="ADAL" clId="{BFBA6056-0583-43C1-9200-A95A5A799F54}" dt="2024-12-16T17:42:13.202" v="636" actId="26606"/>
          <ac:spMkLst>
            <pc:docMk/>
            <pc:sldMk cId="41786818" sldId="263"/>
            <ac:spMk id="15" creationId="{252F6D40-1969-431D-97A1-D6439AD90942}"/>
          </ac:spMkLst>
        </pc:spChg>
        <pc:graphicFrameChg chg="add mod modGraphic">
          <ac:chgData name="Djellaoui Taous" userId="8270ef11-095d-4c74-9baa-73f39b24ac2a" providerId="ADAL" clId="{BFBA6056-0583-43C1-9200-A95A5A799F54}" dt="2024-12-16T17:43:08.142" v="647" actId="1076"/>
          <ac:graphicFrameMkLst>
            <pc:docMk/>
            <pc:sldMk cId="41786818" sldId="263"/>
            <ac:graphicFrameMk id="10" creationId="{7077F0D1-BBC1-1140-47E5-E9E37990C76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BD45B-836B-4B9A-B792-C1826FC9C6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FC3B6C-5F76-40AB-AFCA-82C279C71C6D}">
      <dgm:prSet/>
      <dgm:spPr/>
      <dgm:t>
        <a:bodyPr/>
        <a:lstStyle/>
        <a:p>
          <a:r>
            <a:rPr lang="fr-FR"/>
            <a:t>Présentation du projet</a:t>
          </a:r>
          <a:endParaRPr lang="en-US"/>
        </a:p>
      </dgm:t>
    </dgm:pt>
    <dgm:pt modelId="{A982608E-C921-48EE-A4B0-A0F8A9E84C3D}" type="parTrans" cxnId="{624AD9EB-C209-4FE8-983C-F382D233DD81}">
      <dgm:prSet/>
      <dgm:spPr/>
      <dgm:t>
        <a:bodyPr/>
        <a:lstStyle/>
        <a:p>
          <a:endParaRPr lang="en-US"/>
        </a:p>
      </dgm:t>
    </dgm:pt>
    <dgm:pt modelId="{D508A1AD-4687-4948-A301-94408132095A}" type="sibTrans" cxnId="{624AD9EB-C209-4FE8-983C-F382D233DD81}">
      <dgm:prSet/>
      <dgm:spPr/>
      <dgm:t>
        <a:bodyPr/>
        <a:lstStyle/>
        <a:p>
          <a:endParaRPr lang="en-US"/>
        </a:p>
      </dgm:t>
    </dgm:pt>
    <dgm:pt modelId="{A547D2C8-7FF7-4596-8E29-6CFBBF880329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E986D668-4063-4AA5-A94F-E102228C7560}" type="parTrans" cxnId="{BFE59EC3-D429-4885-8BBB-D3FA7BBA8DDD}">
      <dgm:prSet/>
      <dgm:spPr/>
      <dgm:t>
        <a:bodyPr/>
        <a:lstStyle/>
        <a:p>
          <a:endParaRPr lang="en-US"/>
        </a:p>
      </dgm:t>
    </dgm:pt>
    <dgm:pt modelId="{150277D6-FA5B-48AB-AF74-17610CE1D366}" type="sibTrans" cxnId="{BFE59EC3-D429-4885-8BBB-D3FA7BBA8DDD}">
      <dgm:prSet/>
      <dgm:spPr/>
      <dgm:t>
        <a:bodyPr/>
        <a:lstStyle/>
        <a:p>
          <a:endParaRPr lang="en-US"/>
        </a:p>
      </dgm:t>
    </dgm:pt>
    <dgm:pt modelId="{CCAF054D-C9D8-498A-A193-B8E67FAECE7F}">
      <dgm:prSet/>
      <dgm:spPr/>
      <dgm:t>
        <a:bodyPr/>
        <a:lstStyle/>
        <a:p>
          <a:r>
            <a:rPr lang="fr-FR"/>
            <a:t>Fonctionnement</a:t>
          </a:r>
          <a:endParaRPr lang="en-US"/>
        </a:p>
      </dgm:t>
    </dgm:pt>
    <dgm:pt modelId="{FBB69B4F-610B-4415-AA14-99CD8E0FCCB9}" type="parTrans" cxnId="{6155FD32-E3E0-4489-83B3-DA044FEFCCDB}">
      <dgm:prSet/>
      <dgm:spPr/>
      <dgm:t>
        <a:bodyPr/>
        <a:lstStyle/>
        <a:p>
          <a:endParaRPr lang="en-US"/>
        </a:p>
      </dgm:t>
    </dgm:pt>
    <dgm:pt modelId="{F63D496E-1F9E-46F1-B34C-076128B504DC}" type="sibTrans" cxnId="{6155FD32-E3E0-4489-83B3-DA044FEFCCDB}">
      <dgm:prSet/>
      <dgm:spPr/>
      <dgm:t>
        <a:bodyPr/>
        <a:lstStyle/>
        <a:p>
          <a:endParaRPr lang="en-US"/>
        </a:p>
      </dgm:t>
    </dgm:pt>
    <dgm:pt modelId="{6910F873-73EE-43B1-B475-C84F7A9E2487}">
      <dgm:prSet/>
      <dgm:spPr/>
      <dgm:t>
        <a:bodyPr/>
        <a:lstStyle/>
        <a:p>
          <a:r>
            <a:rPr lang="fr-CA"/>
            <a:t>Cas d’utilisation 1</a:t>
          </a:r>
          <a:endParaRPr lang="en-US"/>
        </a:p>
      </dgm:t>
    </dgm:pt>
    <dgm:pt modelId="{FCA83F3A-0A9D-4663-8E0F-F2AA83BA6E11}" type="parTrans" cxnId="{7AFA86E8-F65C-4CAB-A9C6-2EACF38BD500}">
      <dgm:prSet/>
      <dgm:spPr/>
      <dgm:t>
        <a:bodyPr/>
        <a:lstStyle/>
        <a:p>
          <a:endParaRPr lang="en-US"/>
        </a:p>
      </dgm:t>
    </dgm:pt>
    <dgm:pt modelId="{6C8C4D8A-9447-4E6B-8C3B-B51E4C733A6B}" type="sibTrans" cxnId="{7AFA86E8-F65C-4CAB-A9C6-2EACF38BD500}">
      <dgm:prSet/>
      <dgm:spPr/>
      <dgm:t>
        <a:bodyPr/>
        <a:lstStyle/>
        <a:p>
          <a:endParaRPr lang="en-US"/>
        </a:p>
      </dgm:t>
    </dgm:pt>
    <dgm:pt modelId="{9CDBBF3B-8F89-4F93-9609-40D6EAAFD377}">
      <dgm:prSet/>
      <dgm:spPr/>
      <dgm:t>
        <a:bodyPr/>
        <a:lstStyle/>
        <a:p>
          <a:r>
            <a:rPr lang="fr-CA"/>
            <a:t>Démonstration 1</a:t>
          </a:r>
          <a:endParaRPr lang="en-US"/>
        </a:p>
      </dgm:t>
    </dgm:pt>
    <dgm:pt modelId="{41873B74-622D-4DD2-B4D2-D4D1E9190E80}" type="parTrans" cxnId="{1ECF21E5-33CC-4FB8-A183-17ED5525D07C}">
      <dgm:prSet/>
      <dgm:spPr/>
      <dgm:t>
        <a:bodyPr/>
        <a:lstStyle/>
        <a:p>
          <a:endParaRPr lang="en-US"/>
        </a:p>
      </dgm:t>
    </dgm:pt>
    <dgm:pt modelId="{91D98571-0E30-44C1-B780-CD025E0CF6BF}" type="sibTrans" cxnId="{1ECF21E5-33CC-4FB8-A183-17ED5525D07C}">
      <dgm:prSet/>
      <dgm:spPr/>
      <dgm:t>
        <a:bodyPr/>
        <a:lstStyle/>
        <a:p>
          <a:endParaRPr lang="en-US"/>
        </a:p>
      </dgm:t>
    </dgm:pt>
    <dgm:pt modelId="{C049D1C3-4D4D-4A73-8F4B-A621A210A0E6}">
      <dgm:prSet/>
      <dgm:spPr/>
      <dgm:t>
        <a:bodyPr/>
        <a:lstStyle/>
        <a:p>
          <a:r>
            <a:rPr lang="fr-CA"/>
            <a:t>Cas d’utilisation  2</a:t>
          </a:r>
          <a:endParaRPr lang="en-US"/>
        </a:p>
      </dgm:t>
    </dgm:pt>
    <dgm:pt modelId="{8AE5C77F-7267-43D9-83B3-E1E27542A032}" type="parTrans" cxnId="{38D6B7DC-1C5E-4185-B41C-7EA17AEC0D70}">
      <dgm:prSet/>
      <dgm:spPr/>
      <dgm:t>
        <a:bodyPr/>
        <a:lstStyle/>
        <a:p>
          <a:endParaRPr lang="en-US"/>
        </a:p>
      </dgm:t>
    </dgm:pt>
    <dgm:pt modelId="{31D04FDB-1E99-4CA7-8C19-195F341C9C63}" type="sibTrans" cxnId="{38D6B7DC-1C5E-4185-B41C-7EA17AEC0D70}">
      <dgm:prSet/>
      <dgm:spPr/>
      <dgm:t>
        <a:bodyPr/>
        <a:lstStyle/>
        <a:p>
          <a:endParaRPr lang="en-US"/>
        </a:p>
      </dgm:t>
    </dgm:pt>
    <dgm:pt modelId="{4EBA6696-A8D0-4971-BE9F-ED721E11ECA8}">
      <dgm:prSet/>
      <dgm:spPr/>
      <dgm:t>
        <a:bodyPr/>
        <a:lstStyle/>
        <a:p>
          <a:r>
            <a:rPr lang="fr-CA"/>
            <a:t>Démonstration 2</a:t>
          </a:r>
          <a:endParaRPr lang="en-US"/>
        </a:p>
      </dgm:t>
    </dgm:pt>
    <dgm:pt modelId="{4A2AAFB8-3AD7-4308-94B2-FCD134323A69}" type="parTrans" cxnId="{F6CEF716-8C72-4ABC-9966-9E5767048031}">
      <dgm:prSet/>
      <dgm:spPr/>
      <dgm:t>
        <a:bodyPr/>
        <a:lstStyle/>
        <a:p>
          <a:endParaRPr lang="en-US"/>
        </a:p>
      </dgm:t>
    </dgm:pt>
    <dgm:pt modelId="{F0FB2A78-A50A-4FE3-A988-EB945CE5AA4D}" type="sibTrans" cxnId="{F6CEF716-8C72-4ABC-9966-9E5767048031}">
      <dgm:prSet/>
      <dgm:spPr/>
      <dgm:t>
        <a:bodyPr/>
        <a:lstStyle/>
        <a:p>
          <a:endParaRPr lang="en-US"/>
        </a:p>
      </dgm:t>
    </dgm:pt>
    <dgm:pt modelId="{5F20144F-ACBB-4CDC-9148-827EA510936D}">
      <dgm:prSet/>
      <dgm:spPr/>
      <dgm:t>
        <a:bodyPr/>
        <a:lstStyle/>
        <a:p>
          <a:r>
            <a:rPr lang="fr-CA"/>
            <a:t>conclusion </a:t>
          </a:r>
          <a:endParaRPr lang="en-US"/>
        </a:p>
      </dgm:t>
    </dgm:pt>
    <dgm:pt modelId="{3A1CDF7A-FEA6-4795-B3DB-E09B9C2568AB}" type="parTrans" cxnId="{C4880BB6-3920-491A-9EAE-F1233843BC74}">
      <dgm:prSet/>
      <dgm:spPr/>
      <dgm:t>
        <a:bodyPr/>
        <a:lstStyle/>
        <a:p>
          <a:endParaRPr lang="en-US"/>
        </a:p>
      </dgm:t>
    </dgm:pt>
    <dgm:pt modelId="{46026BEA-7C18-4558-963E-3270FE0D4239}" type="sibTrans" cxnId="{C4880BB6-3920-491A-9EAE-F1233843BC74}">
      <dgm:prSet/>
      <dgm:spPr/>
      <dgm:t>
        <a:bodyPr/>
        <a:lstStyle/>
        <a:p>
          <a:endParaRPr lang="en-US"/>
        </a:p>
      </dgm:t>
    </dgm:pt>
    <dgm:pt modelId="{6AD4C158-9941-4CD0-B778-225D8F314C39}" type="pres">
      <dgm:prSet presAssocID="{090BD45B-836B-4B9A-B792-C1826FC9C679}" presName="root" presStyleCnt="0">
        <dgm:presLayoutVars>
          <dgm:dir/>
          <dgm:resizeHandles val="exact"/>
        </dgm:presLayoutVars>
      </dgm:prSet>
      <dgm:spPr/>
    </dgm:pt>
    <dgm:pt modelId="{35031501-E307-49EF-96F9-B744653AAE93}" type="pres">
      <dgm:prSet presAssocID="{BCFC3B6C-5F76-40AB-AFCA-82C279C71C6D}" presName="compNode" presStyleCnt="0"/>
      <dgm:spPr/>
    </dgm:pt>
    <dgm:pt modelId="{D2E707C1-D3F1-499F-BC96-C27FC713C32E}" type="pres">
      <dgm:prSet presAssocID="{BCFC3B6C-5F76-40AB-AFCA-82C279C71C6D}" presName="bgRect" presStyleLbl="bgShp" presStyleIdx="0" presStyleCnt="8"/>
      <dgm:spPr/>
    </dgm:pt>
    <dgm:pt modelId="{869AF4FB-64D2-413A-8335-788C793CBEDC}" type="pres">
      <dgm:prSet presAssocID="{BCFC3B6C-5F76-40AB-AFCA-82C279C71C6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2094AE0A-D52C-4F18-A558-C8EEDE33C35A}" type="pres">
      <dgm:prSet presAssocID="{BCFC3B6C-5F76-40AB-AFCA-82C279C71C6D}" presName="spaceRect" presStyleCnt="0"/>
      <dgm:spPr/>
    </dgm:pt>
    <dgm:pt modelId="{80BBBE13-5B06-4DF6-A945-EFC12046D866}" type="pres">
      <dgm:prSet presAssocID="{BCFC3B6C-5F76-40AB-AFCA-82C279C71C6D}" presName="parTx" presStyleLbl="revTx" presStyleIdx="0" presStyleCnt="8">
        <dgm:presLayoutVars>
          <dgm:chMax val="0"/>
          <dgm:chPref val="0"/>
        </dgm:presLayoutVars>
      </dgm:prSet>
      <dgm:spPr/>
    </dgm:pt>
    <dgm:pt modelId="{9965631D-A896-48BC-B9CD-4C0EFFA8DB45}" type="pres">
      <dgm:prSet presAssocID="{D508A1AD-4687-4948-A301-94408132095A}" presName="sibTrans" presStyleCnt="0"/>
      <dgm:spPr/>
    </dgm:pt>
    <dgm:pt modelId="{3C9259ED-A525-48DC-89A4-8903D322CA5E}" type="pres">
      <dgm:prSet presAssocID="{A547D2C8-7FF7-4596-8E29-6CFBBF880329}" presName="compNode" presStyleCnt="0"/>
      <dgm:spPr/>
    </dgm:pt>
    <dgm:pt modelId="{AF10E190-6A3A-473B-BAC9-5DFF27BC9185}" type="pres">
      <dgm:prSet presAssocID="{A547D2C8-7FF7-4596-8E29-6CFBBF880329}" presName="bgRect" presStyleLbl="bgShp" presStyleIdx="1" presStyleCnt="8"/>
      <dgm:spPr/>
    </dgm:pt>
    <dgm:pt modelId="{5458D2A1-C638-4CF0-A121-1F5BFC0B422D}" type="pres">
      <dgm:prSet presAssocID="{A547D2C8-7FF7-4596-8E29-6CFBBF88032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0737B7F6-3ACB-4835-BACA-EE46EE9F2DFA}" type="pres">
      <dgm:prSet presAssocID="{A547D2C8-7FF7-4596-8E29-6CFBBF880329}" presName="spaceRect" presStyleCnt="0"/>
      <dgm:spPr/>
    </dgm:pt>
    <dgm:pt modelId="{8BED51B3-8851-4515-A838-5666FDE02702}" type="pres">
      <dgm:prSet presAssocID="{A547D2C8-7FF7-4596-8E29-6CFBBF880329}" presName="parTx" presStyleLbl="revTx" presStyleIdx="1" presStyleCnt="8">
        <dgm:presLayoutVars>
          <dgm:chMax val="0"/>
          <dgm:chPref val="0"/>
        </dgm:presLayoutVars>
      </dgm:prSet>
      <dgm:spPr/>
    </dgm:pt>
    <dgm:pt modelId="{26E8A0DE-B546-4FE6-8501-DACC262BD508}" type="pres">
      <dgm:prSet presAssocID="{150277D6-FA5B-48AB-AF74-17610CE1D366}" presName="sibTrans" presStyleCnt="0"/>
      <dgm:spPr/>
    </dgm:pt>
    <dgm:pt modelId="{1CEE081F-192C-4F46-AB85-F7949C65F20A}" type="pres">
      <dgm:prSet presAssocID="{CCAF054D-C9D8-498A-A193-B8E67FAECE7F}" presName="compNode" presStyleCnt="0"/>
      <dgm:spPr/>
    </dgm:pt>
    <dgm:pt modelId="{A25028C1-12C2-42B0-81AC-81494CE1531B}" type="pres">
      <dgm:prSet presAssocID="{CCAF054D-C9D8-498A-A193-B8E67FAECE7F}" presName="bgRect" presStyleLbl="bgShp" presStyleIdx="2" presStyleCnt="8" custLinFactNeighborX="-1951"/>
      <dgm:spPr/>
    </dgm:pt>
    <dgm:pt modelId="{6637553E-1C8D-4F5F-BD23-1316A484E17C}" type="pres">
      <dgm:prSet presAssocID="{CCAF054D-C9D8-498A-A193-B8E67FAECE7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79AC7F-E2DF-4FA6-A258-DB8E8B273899}" type="pres">
      <dgm:prSet presAssocID="{CCAF054D-C9D8-498A-A193-B8E67FAECE7F}" presName="spaceRect" presStyleCnt="0"/>
      <dgm:spPr/>
    </dgm:pt>
    <dgm:pt modelId="{0B87852F-CA3A-4CF3-9528-210F89C391A1}" type="pres">
      <dgm:prSet presAssocID="{CCAF054D-C9D8-498A-A193-B8E67FAECE7F}" presName="parTx" presStyleLbl="revTx" presStyleIdx="2" presStyleCnt="8">
        <dgm:presLayoutVars>
          <dgm:chMax val="0"/>
          <dgm:chPref val="0"/>
        </dgm:presLayoutVars>
      </dgm:prSet>
      <dgm:spPr/>
    </dgm:pt>
    <dgm:pt modelId="{5A0A4DDD-431B-4693-A0DC-507F9D07D9EA}" type="pres">
      <dgm:prSet presAssocID="{F63D496E-1F9E-46F1-B34C-076128B504DC}" presName="sibTrans" presStyleCnt="0"/>
      <dgm:spPr/>
    </dgm:pt>
    <dgm:pt modelId="{0D5ED41C-F71B-40E3-BC94-7A1C62F11D17}" type="pres">
      <dgm:prSet presAssocID="{6910F873-73EE-43B1-B475-C84F7A9E2487}" presName="compNode" presStyleCnt="0"/>
      <dgm:spPr/>
    </dgm:pt>
    <dgm:pt modelId="{EEF0ACFF-5282-42DD-A338-150C7EB6700C}" type="pres">
      <dgm:prSet presAssocID="{6910F873-73EE-43B1-B475-C84F7A9E2487}" presName="bgRect" presStyleLbl="bgShp" presStyleIdx="3" presStyleCnt="8"/>
      <dgm:spPr/>
    </dgm:pt>
    <dgm:pt modelId="{571A45E0-35B4-47A1-A5B1-DF2242CC02BF}" type="pres">
      <dgm:prSet presAssocID="{6910F873-73EE-43B1-B475-C84F7A9E248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D81C9BF4-EC0D-441B-980F-A10BE23EF229}" type="pres">
      <dgm:prSet presAssocID="{6910F873-73EE-43B1-B475-C84F7A9E2487}" presName="spaceRect" presStyleCnt="0"/>
      <dgm:spPr/>
    </dgm:pt>
    <dgm:pt modelId="{F279637C-3C87-4AEE-AEC7-9477BCCD2AE9}" type="pres">
      <dgm:prSet presAssocID="{6910F873-73EE-43B1-B475-C84F7A9E2487}" presName="parTx" presStyleLbl="revTx" presStyleIdx="3" presStyleCnt="8">
        <dgm:presLayoutVars>
          <dgm:chMax val="0"/>
          <dgm:chPref val="0"/>
        </dgm:presLayoutVars>
      </dgm:prSet>
      <dgm:spPr/>
    </dgm:pt>
    <dgm:pt modelId="{A14D1E41-0586-4046-B585-79E031542CA6}" type="pres">
      <dgm:prSet presAssocID="{6C8C4D8A-9447-4E6B-8C3B-B51E4C733A6B}" presName="sibTrans" presStyleCnt="0"/>
      <dgm:spPr/>
    </dgm:pt>
    <dgm:pt modelId="{8A3FCBC6-169B-4A37-9F57-6E342CB36B3F}" type="pres">
      <dgm:prSet presAssocID="{9CDBBF3B-8F89-4F93-9609-40D6EAAFD377}" presName="compNode" presStyleCnt="0"/>
      <dgm:spPr/>
    </dgm:pt>
    <dgm:pt modelId="{6419213D-2F7C-49C7-8651-F8898EC96F17}" type="pres">
      <dgm:prSet presAssocID="{9CDBBF3B-8F89-4F93-9609-40D6EAAFD377}" presName="bgRect" presStyleLbl="bgShp" presStyleIdx="4" presStyleCnt="8"/>
      <dgm:spPr/>
    </dgm:pt>
    <dgm:pt modelId="{78C15637-6096-4175-8D89-2963401C6D92}" type="pres">
      <dgm:prSet presAssocID="{9CDBBF3B-8F89-4F93-9609-40D6EAAFD37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8365D733-EBE8-4CC3-8899-2FDC0F2CD616}" type="pres">
      <dgm:prSet presAssocID="{9CDBBF3B-8F89-4F93-9609-40D6EAAFD377}" presName="spaceRect" presStyleCnt="0"/>
      <dgm:spPr/>
    </dgm:pt>
    <dgm:pt modelId="{DB57A95A-07DE-45A0-BA88-97BF246CA999}" type="pres">
      <dgm:prSet presAssocID="{9CDBBF3B-8F89-4F93-9609-40D6EAAFD377}" presName="parTx" presStyleLbl="revTx" presStyleIdx="4" presStyleCnt="8">
        <dgm:presLayoutVars>
          <dgm:chMax val="0"/>
          <dgm:chPref val="0"/>
        </dgm:presLayoutVars>
      </dgm:prSet>
      <dgm:spPr/>
    </dgm:pt>
    <dgm:pt modelId="{F24F1B24-F4CF-4D50-83EF-BD32C7E3C144}" type="pres">
      <dgm:prSet presAssocID="{91D98571-0E30-44C1-B780-CD025E0CF6BF}" presName="sibTrans" presStyleCnt="0"/>
      <dgm:spPr/>
    </dgm:pt>
    <dgm:pt modelId="{BCD1DC04-7B1E-4A3E-93FB-BA1920EAEE10}" type="pres">
      <dgm:prSet presAssocID="{C049D1C3-4D4D-4A73-8F4B-A621A210A0E6}" presName="compNode" presStyleCnt="0"/>
      <dgm:spPr/>
    </dgm:pt>
    <dgm:pt modelId="{18070566-0BDC-43FA-A88B-CFE62CE7339F}" type="pres">
      <dgm:prSet presAssocID="{C049D1C3-4D4D-4A73-8F4B-A621A210A0E6}" presName="bgRect" presStyleLbl="bgShp" presStyleIdx="5" presStyleCnt="8"/>
      <dgm:spPr/>
    </dgm:pt>
    <dgm:pt modelId="{98D4FB99-AB2D-4F37-BB92-BBAA38635DDA}" type="pres">
      <dgm:prSet presAssocID="{C049D1C3-4D4D-4A73-8F4B-A621A210A0E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3A4F3DB-3B16-46F9-A61A-B6F905132151}" type="pres">
      <dgm:prSet presAssocID="{C049D1C3-4D4D-4A73-8F4B-A621A210A0E6}" presName="spaceRect" presStyleCnt="0"/>
      <dgm:spPr/>
    </dgm:pt>
    <dgm:pt modelId="{F1D05BA0-EF02-442C-92F1-E3615E83DC20}" type="pres">
      <dgm:prSet presAssocID="{C049D1C3-4D4D-4A73-8F4B-A621A210A0E6}" presName="parTx" presStyleLbl="revTx" presStyleIdx="5" presStyleCnt="8">
        <dgm:presLayoutVars>
          <dgm:chMax val="0"/>
          <dgm:chPref val="0"/>
        </dgm:presLayoutVars>
      </dgm:prSet>
      <dgm:spPr/>
    </dgm:pt>
    <dgm:pt modelId="{404358CB-3748-423E-AB52-60DE6DBCEC5D}" type="pres">
      <dgm:prSet presAssocID="{31D04FDB-1E99-4CA7-8C19-195F341C9C63}" presName="sibTrans" presStyleCnt="0"/>
      <dgm:spPr/>
    </dgm:pt>
    <dgm:pt modelId="{5B7A04EE-E962-4AE9-83A3-CF48AF21A2CC}" type="pres">
      <dgm:prSet presAssocID="{4EBA6696-A8D0-4971-BE9F-ED721E11ECA8}" presName="compNode" presStyleCnt="0"/>
      <dgm:spPr/>
    </dgm:pt>
    <dgm:pt modelId="{E3961141-541A-4B19-9757-D23525614A0C}" type="pres">
      <dgm:prSet presAssocID="{4EBA6696-A8D0-4971-BE9F-ED721E11ECA8}" presName="bgRect" presStyleLbl="bgShp" presStyleIdx="6" presStyleCnt="8"/>
      <dgm:spPr/>
    </dgm:pt>
    <dgm:pt modelId="{19A42F96-E01C-474B-9792-66B19B5501ED}" type="pres">
      <dgm:prSet presAssocID="{4EBA6696-A8D0-4971-BE9F-ED721E11ECA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E17D024-2057-4961-956A-693D4D069035}" type="pres">
      <dgm:prSet presAssocID="{4EBA6696-A8D0-4971-BE9F-ED721E11ECA8}" presName="spaceRect" presStyleCnt="0"/>
      <dgm:spPr/>
    </dgm:pt>
    <dgm:pt modelId="{6FA544D4-9430-4E26-B451-6E9C601E13F0}" type="pres">
      <dgm:prSet presAssocID="{4EBA6696-A8D0-4971-BE9F-ED721E11ECA8}" presName="parTx" presStyleLbl="revTx" presStyleIdx="6" presStyleCnt="8">
        <dgm:presLayoutVars>
          <dgm:chMax val="0"/>
          <dgm:chPref val="0"/>
        </dgm:presLayoutVars>
      </dgm:prSet>
      <dgm:spPr/>
    </dgm:pt>
    <dgm:pt modelId="{165AE681-E0A6-445B-BBD4-394BE4F0D623}" type="pres">
      <dgm:prSet presAssocID="{F0FB2A78-A50A-4FE3-A988-EB945CE5AA4D}" presName="sibTrans" presStyleCnt="0"/>
      <dgm:spPr/>
    </dgm:pt>
    <dgm:pt modelId="{6B5989BA-2471-49D0-BE4A-AFF791D20F51}" type="pres">
      <dgm:prSet presAssocID="{5F20144F-ACBB-4CDC-9148-827EA510936D}" presName="compNode" presStyleCnt="0"/>
      <dgm:spPr/>
    </dgm:pt>
    <dgm:pt modelId="{19AD479B-990B-4F87-A87C-EEA7B1F8DC23}" type="pres">
      <dgm:prSet presAssocID="{5F20144F-ACBB-4CDC-9148-827EA510936D}" presName="bgRect" presStyleLbl="bgShp" presStyleIdx="7" presStyleCnt="8"/>
      <dgm:spPr/>
    </dgm:pt>
    <dgm:pt modelId="{39FA0162-7B7E-49CF-83AD-57C13D6B5233}" type="pres">
      <dgm:prSet presAssocID="{5F20144F-ACBB-4CDC-9148-827EA510936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4EE978F9-46A9-4903-86CE-441B2C0AA363}" type="pres">
      <dgm:prSet presAssocID="{5F20144F-ACBB-4CDC-9148-827EA510936D}" presName="spaceRect" presStyleCnt="0"/>
      <dgm:spPr/>
    </dgm:pt>
    <dgm:pt modelId="{AFA39500-F3E3-4D79-81AE-96D57DA108EE}" type="pres">
      <dgm:prSet presAssocID="{5F20144F-ACBB-4CDC-9148-827EA510936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38DEA13-72D1-4971-A488-08B28524556D}" type="presOf" srcId="{C049D1C3-4D4D-4A73-8F4B-A621A210A0E6}" destId="{F1D05BA0-EF02-442C-92F1-E3615E83DC20}" srcOrd="0" destOrd="0" presId="urn:microsoft.com/office/officeart/2018/2/layout/IconVerticalSolidList"/>
    <dgm:cxn modelId="{F6CEF716-8C72-4ABC-9966-9E5767048031}" srcId="{090BD45B-836B-4B9A-B792-C1826FC9C679}" destId="{4EBA6696-A8D0-4971-BE9F-ED721E11ECA8}" srcOrd="6" destOrd="0" parTransId="{4A2AAFB8-3AD7-4308-94B2-FCD134323A69}" sibTransId="{F0FB2A78-A50A-4FE3-A988-EB945CE5AA4D}"/>
    <dgm:cxn modelId="{CD5A0F1F-DC86-4E4D-8D99-E61B1AA7BFB9}" type="presOf" srcId="{6910F873-73EE-43B1-B475-C84F7A9E2487}" destId="{F279637C-3C87-4AEE-AEC7-9477BCCD2AE9}" srcOrd="0" destOrd="0" presId="urn:microsoft.com/office/officeart/2018/2/layout/IconVerticalSolidList"/>
    <dgm:cxn modelId="{A0511E23-C751-418D-A2DF-FDB8351A25C6}" type="presOf" srcId="{9CDBBF3B-8F89-4F93-9609-40D6EAAFD377}" destId="{DB57A95A-07DE-45A0-BA88-97BF246CA999}" srcOrd="0" destOrd="0" presId="urn:microsoft.com/office/officeart/2018/2/layout/IconVerticalSolidList"/>
    <dgm:cxn modelId="{A749DD2C-FBAE-400A-BD7C-23BD2D69E8BB}" type="presOf" srcId="{A547D2C8-7FF7-4596-8E29-6CFBBF880329}" destId="{8BED51B3-8851-4515-A838-5666FDE02702}" srcOrd="0" destOrd="0" presId="urn:microsoft.com/office/officeart/2018/2/layout/IconVerticalSolidList"/>
    <dgm:cxn modelId="{6155FD32-E3E0-4489-83B3-DA044FEFCCDB}" srcId="{090BD45B-836B-4B9A-B792-C1826FC9C679}" destId="{CCAF054D-C9D8-498A-A193-B8E67FAECE7F}" srcOrd="2" destOrd="0" parTransId="{FBB69B4F-610B-4415-AA14-99CD8E0FCCB9}" sibTransId="{F63D496E-1F9E-46F1-B34C-076128B504DC}"/>
    <dgm:cxn modelId="{5A6E3836-1225-49E0-8D1A-3B0A14EF84E8}" type="presOf" srcId="{4EBA6696-A8D0-4971-BE9F-ED721E11ECA8}" destId="{6FA544D4-9430-4E26-B451-6E9C601E13F0}" srcOrd="0" destOrd="0" presId="urn:microsoft.com/office/officeart/2018/2/layout/IconVerticalSolidList"/>
    <dgm:cxn modelId="{791A109B-C315-44CC-87C4-E9FC8A3E1B31}" type="presOf" srcId="{CCAF054D-C9D8-498A-A193-B8E67FAECE7F}" destId="{0B87852F-CA3A-4CF3-9528-210F89C391A1}" srcOrd="0" destOrd="0" presId="urn:microsoft.com/office/officeart/2018/2/layout/IconVerticalSolidList"/>
    <dgm:cxn modelId="{165E769E-0E03-45A1-AD3D-1457088F9A15}" type="presOf" srcId="{5F20144F-ACBB-4CDC-9148-827EA510936D}" destId="{AFA39500-F3E3-4D79-81AE-96D57DA108EE}" srcOrd="0" destOrd="0" presId="urn:microsoft.com/office/officeart/2018/2/layout/IconVerticalSolidList"/>
    <dgm:cxn modelId="{7E9D21A8-A090-4C08-B7AF-996580AB0D52}" type="presOf" srcId="{BCFC3B6C-5F76-40AB-AFCA-82C279C71C6D}" destId="{80BBBE13-5B06-4DF6-A945-EFC12046D866}" srcOrd="0" destOrd="0" presId="urn:microsoft.com/office/officeart/2018/2/layout/IconVerticalSolidList"/>
    <dgm:cxn modelId="{B347F5B4-901C-448E-B41C-C7141DCB58EC}" type="presOf" srcId="{090BD45B-836B-4B9A-B792-C1826FC9C679}" destId="{6AD4C158-9941-4CD0-B778-225D8F314C39}" srcOrd="0" destOrd="0" presId="urn:microsoft.com/office/officeart/2018/2/layout/IconVerticalSolidList"/>
    <dgm:cxn modelId="{C4880BB6-3920-491A-9EAE-F1233843BC74}" srcId="{090BD45B-836B-4B9A-B792-C1826FC9C679}" destId="{5F20144F-ACBB-4CDC-9148-827EA510936D}" srcOrd="7" destOrd="0" parTransId="{3A1CDF7A-FEA6-4795-B3DB-E09B9C2568AB}" sibTransId="{46026BEA-7C18-4558-963E-3270FE0D4239}"/>
    <dgm:cxn modelId="{BFE59EC3-D429-4885-8BBB-D3FA7BBA8DDD}" srcId="{090BD45B-836B-4B9A-B792-C1826FC9C679}" destId="{A547D2C8-7FF7-4596-8E29-6CFBBF880329}" srcOrd="1" destOrd="0" parTransId="{E986D668-4063-4AA5-A94F-E102228C7560}" sibTransId="{150277D6-FA5B-48AB-AF74-17610CE1D366}"/>
    <dgm:cxn modelId="{38D6B7DC-1C5E-4185-B41C-7EA17AEC0D70}" srcId="{090BD45B-836B-4B9A-B792-C1826FC9C679}" destId="{C049D1C3-4D4D-4A73-8F4B-A621A210A0E6}" srcOrd="5" destOrd="0" parTransId="{8AE5C77F-7267-43D9-83B3-E1E27542A032}" sibTransId="{31D04FDB-1E99-4CA7-8C19-195F341C9C63}"/>
    <dgm:cxn modelId="{1ECF21E5-33CC-4FB8-A183-17ED5525D07C}" srcId="{090BD45B-836B-4B9A-B792-C1826FC9C679}" destId="{9CDBBF3B-8F89-4F93-9609-40D6EAAFD377}" srcOrd="4" destOrd="0" parTransId="{41873B74-622D-4DD2-B4D2-D4D1E9190E80}" sibTransId="{91D98571-0E30-44C1-B780-CD025E0CF6BF}"/>
    <dgm:cxn modelId="{7AFA86E8-F65C-4CAB-A9C6-2EACF38BD500}" srcId="{090BD45B-836B-4B9A-B792-C1826FC9C679}" destId="{6910F873-73EE-43B1-B475-C84F7A9E2487}" srcOrd="3" destOrd="0" parTransId="{FCA83F3A-0A9D-4663-8E0F-F2AA83BA6E11}" sibTransId="{6C8C4D8A-9447-4E6B-8C3B-B51E4C733A6B}"/>
    <dgm:cxn modelId="{624AD9EB-C209-4FE8-983C-F382D233DD81}" srcId="{090BD45B-836B-4B9A-B792-C1826FC9C679}" destId="{BCFC3B6C-5F76-40AB-AFCA-82C279C71C6D}" srcOrd="0" destOrd="0" parTransId="{A982608E-C921-48EE-A4B0-A0F8A9E84C3D}" sibTransId="{D508A1AD-4687-4948-A301-94408132095A}"/>
    <dgm:cxn modelId="{8267886C-C265-42CB-8DDB-5D45C2379C1B}" type="presParOf" srcId="{6AD4C158-9941-4CD0-B778-225D8F314C39}" destId="{35031501-E307-49EF-96F9-B744653AAE93}" srcOrd="0" destOrd="0" presId="urn:microsoft.com/office/officeart/2018/2/layout/IconVerticalSolidList"/>
    <dgm:cxn modelId="{6D47A882-A704-45CB-96CC-15942DCC1DF9}" type="presParOf" srcId="{35031501-E307-49EF-96F9-B744653AAE93}" destId="{D2E707C1-D3F1-499F-BC96-C27FC713C32E}" srcOrd="0" destOrd="0" presId="urn:microsoft.com/office/officeart/2018/2/layout/IconVerticalSolidList"/>
    <dgm:cxn modelId="{24EA71FE-DF3A-4EC1-AC7F-ED850F664E54}" type="presParOf" srcId="{35031501-E307-49EF-96F9-B744653AAE93}" destId="{869AF4FB-64D2-413A-8335-788C793CBEDC}" srcOrd="1" destOrd="0" presId="urn:microsoft.com/office/officeart/2018/2/layout/IconVerticalSolidList"/>
    <dgm:cxn modelId="{DC712302-2B56-46AB-AD3F-24773005DF28}" type="presParOf" srcId="{35031501-E307-49EF-96F9-B744653AAE93}" destId="{2094AE0A-D52C-4F18-A558-C8EEDE33C35A}" srcOrd="2" destOrd="0" presId="urn:microsoft.com/office/officeart/2018/2/layout/IconVerticalSolidList"/>
    <dgm:cxn modelId="{40300D6A-83A1-4F54-AAA8-C23AECCBA158}" type="presParOf" srcId="{35031501-E307-49EF-96F9-B744653AAE93}" destId="{80BBBE13-5B06-4DF6-A945-EFC12046D866}" srcOrd="3" destOrd="0" presId="urn:microsoft.com/office/officeart/2018/2/layout/IconVerticalSolidList"/>
    <dgm:cxn modelId="{D7CFC6D8-2D52-4F1F-8998-25205F630305}" type="presParOf" srcId="{6AD4C158-9941-4CD0-B778-225D8F314C39}" destId="{9965631D-A896-48BC-B9CD-4C0EFFA8DB45}" srcOrd="1" destOrd="0" presId="urn:microsoft.com/office/officeart/2018/2/layout/IconVerticalSolidList"/>
    <dgm:cxn modelId="{1FD4B399-8FAD-4E5F-B952-DF22C268F098}" type="presParOf" srcId="{6AD4C158-9941-4CD0-B778-225D8F314C39}" destId="{3C9259ED-A525-48DC-89A4-8903D322CA5E}" srcOrd="2" destOrd="0" presId="urn:microsoft.com/office/officeart/2018/2/layout/IconVerticalSolidList"/>
    <dgm:cxn modelId="{5EDC46B9-278D-4BB1-B325-A545C7859239}" type="presParOf" srcId="{3C9259ED-A525-48DC-89A4-8903D322CA5E}" destId="{AF10E190-6A3A-473B-BAC9-5DFF27BC9185}" srcOrd="0" destOrd="0" presId="urn:microsoft.com/office/officeart/2018/2/layout/IconVerticalSolidList"/>
    <dgm:cxn modelId="{68E417A9-F21D-4580-A3A0-38998643E473}" type="presParOf" srcId="{3C9259ED-A525-48DC-89A4-8903D322CA5E}" destId="{5458D2A1-C638-4CF0-A121-1F5BFC0B422D}" srcOrd="1" destOrd="0" presId="urn:microsoft.com/office/officeart/2018/2/layout/IconVerticalSolidList"/>
    <dgm:cxn modelId="{B33FC4D5-70DA-4F87-B845-9F50EF066303}" type="presParOf" srcId="{3C9259ED-A525-48DC-89A4-8903D322CA5E}" destId="{0737B7F6-3ACB-4835-BACA-EE46EE9F2DFA}" srcOrd="2" destOrd="0" presId="urn:microsoft.com/office/officeart/2018/2/layout/IconVerticalSolidList"/>
    <dgm:cxn modelId="{06A1536D-EDEF-4166-83A7-4782EC478F43}" type="presParOf" srcId="{3C9259ED-A525-48DC-89A4-8903D322CA5E}" destId="{8BED51B3-8851-4515-A838-5666FDE02702}" srcOrd="3" destOrd="0" presId="urn:microsoft.com/office/officeart/2018/2/layout/IconVerticalSolidList"/>
    <dgm:cxn modelId="{F3A8BB6F-768F-4719-9464-04C6A3A3E57E}" type="presParOf" srcId="{6AD4C158-9941-4CD0-B778-225D8F314C39}" destId="{26E8A0DE-B546-4FE6-8501-DACC262BD508}" srcOrd="3" destOrd="0" presId="urn:microsoft.com/office/officeart/2018/2/layout/IconVerticalSolidList"/>
    <dgm:cxn modelId="{6175DD12-1EBD-431E-8A71-8CA054A41C9D}" type="presParOf" srcId="{6AD4C158-9941-4CD0-B778-225D8F314C39}" destId="{1CEE081F-192C-4F46-AB85-F7949C65F20A}" srcOrd="4" destOrd="0" presId="urn:microsoft.com/office/officeart/2018/2/layout/IconVerticalSolidList"/>
    <dgm:cxn modelId="{2B4EDEAF-D9CE-485C-9A44-CF9E5B021350}" type="presParOf" srcId="{1CEE081F-192C-4F46-AB85-F7949C65F20A}" destId="{A25028C1-12C2-42B0-81AC-81494CE1531B}" srcOrd="0" destOrd="0" presId="urn:microsoft.com/office/officeart/2018/2/layout/IconVerticalSolidList"/>
    <dgm:cxn modelId="{8F83107F-AC36-4E85-A971-6CD7A0C761B9}" type="presParOf" srcId="{1CEE081F-192C-4F46-AB85-F7949C65F20A}" destId="{6637553E-1C8D-4F5F-BD23-1316A484E17C}" srcOrd="1" destOrd="0" presId="urn:microsoft.com/office/officeart/2018/2/layout/IconVerticalSolidList"/>
    <dgm:cxn modelId="{B13B2D7F-7BDE-48B6-BBF1-1E14CD6E9D40}" type="presParOf" srcId="{1CEE081F-192C-4F46-AB85-F7949C65F20A}" destId="{4D79AC7F-E2DF-4FA6-A258-DB8E8B273899}" srcOrd="2" destOrd="0" presId="urn:microsoft.com/office/officeart/2018/2/layout/IconVerticalSolidList"/>
    <dgm:cxn modelId="{2DD77698-25F0-4FA9-AFAF-8207E246C3CA}" type="presParOf" srcId="{1CEE081F-192C-4F46-AB85-F7949C65F20A}" destId="{0B87852F-CA3A-4CF3-9528-210F89C391A1}" srcOrd="3" destOrd="0" presId="urn:microsoft.com/office/officeart/2018/2/layout/IconVerticalSolidList"/>
    <dgm:cxn modelId="{8CC128D0-F82A-4485-9374-6DFBA2534ACF}" type="presParOf" srcId="{6AD4C158-9941-4CD0-B778-225D8F314C39}" destId="{5A0A4DDD-431B-4693-A0DC-507F9D07D9EA}" srcOrd="5" destOrd="0" presId="urn:microsoft.com/office/officeart/2018/2/layout/IconVerticalSolidList"/>
    <dgm:cxn modelId="{EE3AE307-D9A3-4C29-ADFC-44CA3E446BD2}" type="presParOf" srcId="{6AD4C158-9941-4CD0-B778-225D8F314C39}" destId="{0D5ED41C-F71B-40E3-BC94-7A1C62F11D17}" srcOrd="6" destOrd="0" presId="urn:microsoft.com/office/officeart/2018/2/layout/IconVerticalSolidList"/>
    <dgm:cxn modelId="{1907CC5D-7167-4E81-91AE-944A91B21A19}" type="presParOf" srcId="{0D5ED41C-F71B-40E3-BC94-7A1C62F11D17}" destId="{EEF0ACFF-5282-42DD-A338-150C7EB6700C}" srcOrd="0" destOrd="0" presId="urn:microsoft.com/office/officeart/2018/2/layout/IconVerticalSolidList"/>
    <dgm:cxn modelId="{B3BCBEB1-F529-47C8-9D44-89CB0EFBDF6B}" type="presParOf" srcId="{0D5ED41C-F71B-40E3-BC94-7A1C62F11D17}" destId="{571A45E0-35B4-47A1-A5B1-DF2242CC02BF}" srcOrd="1" destOrd="0" presId="urn:microsoft.com/office/officeart/2018/2/layout/IconVerticalSolidList"/>
    <dgm:cxn modelId="{6979564F-006E-47F4-9B32-33EE69D53997}" type="presParOf" srcId="{0D5ED41C-F71B-40E3-BC94-7A1C62F11D17}" destId="{D81C9BF4-EC0D-441B-980F-A10BE23EF229}" srcOrd="2" destOrd="0" presId="urn:microsoft.com/office/officeart/2018/2/layout/IconVerticalSolidList"/>
    <dgm:cxn modelId="{557214EF-5490-4F14-BD2E-00B5DEA3246B}" type="presParOf" srcId="{0D5ED41C-F71B-40E3-BC94-7A1C62F11D17}" destId="{F279637C-3C87-4AEE-AEC7-9477BCCD2AE9}" srcOrd="3" destOrd="0" presId="urn:microsoft.com/office/officeart/2018/2/layout/IconVerticalSolidList"/>
    <dgm:cxn modelId="{67B9856E-3591-4957-9BD6-4EF6AAC360FF}" type="presParOf" srcId="{6AD4C158-9941-4CD0-B778-225D8F314C39}" destId="{A14D1E41-0586-4046-B585-79E031542CA6}" srcOrd="7" destOrd="0" presId="urn:microsoft.com/office/officeart/2018/2/layout/IconVerticalSolidList"/>
    <dgm:cxn modelId="{A2C8DDF9-975C-457B-A98B-E2F699300911}" type="presParOf" srcId="{6AD4C158-9941-4CD0-B778-225D8F314C39}" destId="{8A3FCBC6-169B-4A37-9F57-6E342CB36B3F}" srcOrd="8" destOrd="0" presId="urn:microsoft.com/office/officeart/2018/2/layout/IconVerticalSolidList"/>
    <dgm:cxn modelId="{CF54C5BD-E79F-4571-8EAF-FF9BAD8C0C5A}" type="presParOf" srcId="{8A3FCBC6-169B-4A37-9F57-6E342CB36B3F}" destId="{6419213D-2F7C-49C7-8651-F8898EC96F17}" srcOrd="0" destOrd="0" presId="urn:microsoft.com/office/officeart/2018/2/layout/IconVerticalSolidList"/>
    <dgm:cxn modelId="{F6EED5DF-CF06-4E0D-9498-C8C93E3B2360}" type="presParOf" srcId="{8A3FCBC6-169B-4A37-9F57-6E342CB36B3F}" destId="{78C15637-6096-4175-8D89-2963401C6D92}" srcOrd="1" destOrd="0" presId="urn:microsoft.com/office/officeart/2018/2/layout/IconVerticalSolidList"/>
    <dgm:cxn modelId="{D3050559-3C89-41F0-B9F3-8B489B83B623}" type="presParOf" srcId="{8A3FCBC6-169B-4A37-9F57-6E342CB36B3F}" destId="{8365D733-EBE8-4CC3-8899-2FDC0F2CD616}" srcOrd="2" destOrd="0" presId="urn:microsoft.com/office/officeart/2018/2/layout/IconVerticalSolidList"/>
    <dgm:cxn modelId="{995C7B2A-9678-4B4A-8AE5-09DBEED32919}" type="presParOf" srcId="{8A3FCBC6-169B-4A37-9F57-6E342CB36B3F}" destId="{DB57A95A-07DE-45A0-BA88-97BF246CA999}" srcOrd="3" destOrd="0" presId="urn:microsoft.com/office/officeart/2018/2/layout/IconVerticalSolidList"/>
    <dgm:cxn modelId="{C20097E6-6A60-46A5-9189-B788B0B549BB}" type="presParOf" srcId="{6AD4C158-9941-4CD0-B778-225D8F314C39}" destId="{F24F1B24-F4CF-4D50-83EF-BD32C7E3C144}" srcOrd="9" destOrd="0" presId="urn:microsoft.com/office/officeart/2018/2/layout/IconVerticalSolidList"/>
    <dgm:cxn modelId="{00E9DDC2-9421-463D-954B-362BEDA6630B}" type="presParOf" srcId="{6AD4C158-9941-4CD0-B778-225D8F314C39}" destId="{BCD1DC04-7B1E-4A3E-93FB-BA1920EAEE10}" srcOrd="10" destOrd="0" presId="urn:microsoft.com/office/officeart/2018/2/layout/IconVerticalSolidList"/>
    <dgm:cxn modelId="{1D3EFB5F-7E22-4558-ADEF-1D2336A794FE}" type="presParOf" srcId="{BCD1DC04-7B1E-4A3E-93FB-BA1920EAEE10}" destId="{18070566-0BDC-43FA-A88B-CFE62CE7339F}" srcOrd="0" destOrd="0" presId="urn:microsoft.com/office/officeart/2018/2/layout/IconVerticalSolidList"/>
    <dgm:cxn modelId="{D0144A34-D28C-4BD6-9736-F8E36D0B0DC6}" type="presParOf" srcId="{BCD1DC04-7B1E-4A3E-93FB-BA1920EAEE10}" destId="{98D4FB99-AB2D-4F37-BB92-BBAA38635DDA}" srcOrd="1" destOrd="0" presId="urn:microsoft.com/office/officeart/2018/2/layout/IconVerticalSolidList"/>
    <dgm:cxn modelId="{0E022DE1-819A-435C-8C5D-C7CFD208253C}" type="presParOf" srcId="{BCD1DC04-7B1E-4A3E-93FB-BA1920EAEE10}" destId="{A3A4F3DB-3B16-46F9-A61A-B6F905132151}" srcOrd="2" destOrd="0" presId="urn:microsoft.com/office/officeart/2018/2/layout/IconVerticalSolidList"/>
    <dgm:cxn modelId="{AF0F5E53-611F-4E4D-9F32-A9448958CED8}" type="presParOf" srcId="{BCD1DC04-7B1E-4A3E-93FB-BA1920EAEE10}" destId="{F1D05BA0-EF02-442C-92F1-E3615E83DC20}" srcOrd="3" destOrd="0" presId="urn:microsoft.com/office/officeart/2018/2/layout/IconVerticalSolidList"/>
    <dgm:cxn modelId="{3BDB00F0-6033-42B1-A4A2-501AFE8B37AD}" type="presParOf" srcId="{6AD4C158-9941-4CD0-B778-225D8F314C39}" destId="{404358CB-3748-423E-AB52-60DE6DBCEC5D}" srcOrd="11" destOrd="0" presId="urn:microsoft.com/office/officeart/2018/2/layout/IconVerticalSolidList"/>
    <dgm:cxn modelId="{CF1ABDB3-75D7-427B-AB8F-7B3E0523B504}" type="presParOf" srcId="{6AD4C158-9941-4CD0-B778-225D8F314C39}" destId="{5B7A04EE-E962-4AE9-83A3-CF48AF21A2CC}" srcOrd="12" destOrd="0" presId="urn:microsoft.com/office/officeart/2018/2/layout/IconVerticalSolidList"/>
    <dgm:cxn modelId="{D27A796D-C3A5-483E-957E-A928540EA52F}" type="presParOf" srcId="{5B7A04EE-E962-4AE9-83A3-CF48AF21A2CC}" destId="{E3961141-541A-4B19-9757-D23525614A0C}" srcOrd="0" destOrd="0" presId="urn:microsoft.com/office/officeart/2018/2/layout/IconVerticalSolidList"/>
    <dgm:cxn modelId="{63899508-605A-47FF-8086-BB77CD9160EE}" type="presParOf" srcId="{5B7A04EE-E962-4AE9-83A3-CF48AF21A2CC}" destId="{19A42F96-E01C-474B-9792-66B19B5501ED}" srcOrd="1" destOrd="0" presId="urn:microsoft.com/office/officeart/2018/2/layout/IconVerticalSolidList"/>
    <dgm:cxn modelId="{79DB7015-D1A7-4CBB-953C-2C49B0D46511}" type="presParOf" srcId="{5B7A04EE-E962-4AE9-83A3-CF48AF21A2CC}" destId="{1E17D024-2057-4961-956A-693D4D069035}" srcOrd="2" destOrd="0" presId="urn:microsoft.com/office/officeart/2018/2/layout/IconVerticalSolidList"/>
    <dgm:cxn modelId="{C3EFA96F-0D3D-48FA-8825-6B5C7C0717DD}" type="presParOf" srcId="{5B7A04EE-E962-4AE9-83A3-CF48AF21A2CC}" destId="{6FA544D4-9430-4E26-B451-6E9C601E13F0}" srcOrd="3" destOrd="0" presId="urn:microsoft.com/office/officeart/2018/2/layout/IconVerticalSolidList"/>
    <dgm:cxn modelId="{0B132E6C-491A-422E-A58F-47C53AE21BE9}" type="presParOf" srcId="{6AD4C158-9941-4CD0-B778-225D8F314C39}" destId="{165AE681-E0A6-445B-BBD4-394BE4F0D623}" srcOrd="13" destOrd="0" presId="urn:microsoft.com/office/officeart/2018/2/layout/IconVerticalSolidList"/>
    <dgm:cxn modelId="{7883FFEA-99EB-4F37-88B4-5D0E6CC79AB7}" type="presParOf" srcId="{6AD4C158-9941-4CD0-B778-225D8F314C39}" destId="{6B5989BA-2471-49D0-BE4A-AFF791D20F51}" srcOrd="14" destOrd="0" presId="urn:microsoft.com/office/officeart/2018/2/layout/IconVerticalSolidList"/>
    <dgm:cxn modelId="{71077649-F882-4D3F-B597-C4754001D8B6}" type="presParOf" srcId="{6B5989BA-2471-49D0-BE4A-AFF791D20F51}" destId="{19AD479B-990B-4F87-A87C-EEA7B1F8DC23}" srcOrd="0" destOrd="0" presId="urn:microsoft.com/office/officeart/2018/2/layout/IconVerticalSolidList"/>
    <dgm:cxn modelId="{BA827795-EB44-4446-B9C2-0EA45F2E3692}" type="presParOf" srcId="{6B5989BA-2471-49D0-BE4A-AFF791D20F51}" destId="{39FA0162-7B7E-49CF-83AD-57C13D6B5233}" srcOrd="1" destOrd="0" presId="urn:microsoft.com/office/officeart/2018/2/layout/IconVerticalSolidList"/>
    <dgm:cxn modelId="{DE5A9BE1-B361-49E2-A246-0D574F6C32C7}" type="presParOf" srcId="{6B5989BA-2471-49D0-BE4A-AFF791D20F51}" destId="{4EE978F9-46A9-4903-86CE-441B2C0AA363}" srcOrd="2" destOrd="0" presId="urn:microsoft.com/office/officeart/2018/2/layout/IconVerticalSolidList"/>
    <dgm:cxn modelId="{47ABC274-5EB8-491F-8118-B211449F8C80}" type="presParOf" srcId="{6B5989BA-2471-49D0-BE4A-AFF791D20F51}" destId="{AFA39500-F3E3-4D79-81AE-96D57DA108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8A53C-C837-4F86-8FEB-45260EBA0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61AA37-11AB-430F-88DD-FD8806152108}">
      <dgm:prSet/>
      <dgm:spPr/>
      <dgm:t>
        <a:bodyPr/>
        <a:lstStyle/>
        <a:p>
          <a:r>
            <a:rPr lang="fr-CA"/>
            <a:t>une API innovante dédiée aux amateurs de musique et de vinyles.</a:t>
          </a:r>
          <a:endParaRPr lang="en-US"/>
        </a:p>
      </dgm:t>
    </dgm:pt>
    <dgm:pt modelId="{382E4356-0916-4A50-AA09-18ECEA79A2CA}" type="parTrans" cxnId="{168EFCDB-EE97-4EFC-884C-B14323EAE96A}">
      <dgm:prSet/>
      <dgm:spPr/>
      <dgm:t>
        <a:bodyPr/>
        <a:lstStyle/>
        <a:p>
          <a:endParaRPr lang="en-US"/>
        </a:p>
      </dgm:t>
    </dgm:pt>
    <dgm:pt modelId="{3C3D43DF-4F73-4A58-9FF4-74F4978F6D80}" type="sibTrans" cxnId="{168EFCDB-EE97-4EFC-884C-B14323EAE96A}">
      <dgm:prSet/>
      <dgm:spPr/>
      <dgm:t>
        <a:bodyPr/>
        <a:lstStyle/>
        <a:p>
          <a:endParaRPr lang="en-US"/>
        </a:p>
      </dgm:t>
    </dgm:pt>
    <dgm:pt modelId="{B3150D39-62C0-418A-B130-A1029FFF0C40}">
      <dgm:prSet/>
      <dgm:spPr/>
      <dgm:t>
        <a:bodyPr/>
        <a:lstStyle/>
        <a:p>
          <a:r>
            <a:rPr lang="fr-CA"/>
            <a:t>Mission principale : Connecter les collectionneurs, les vendeurs et les passionnés autour d’une base de données complète et facilement accessible.</a:t>
          </a:r>
          <a:endParaRPr lang="en-US"/>
        </a:p>
      </dgm:t>
    </dgm:pt>
    <dgm:pt modelId="{9CC26807-610F-44E6-897A-9FEE1ED4B44D}" type="parTrans" cxnId="{020E817C-7FA5-4504-AA36-76338F8194A1}">
      <dgm:prSet/>
      <dgm:spPr/>
      <dgm:t>
        <a:bodyPr/>
        <a:lstStyle/>
        <a:p>
          <a:endParaRPr lang="en-US"/>
        </a:p>
      </dgm:t>
    </dgm:pt>
    <dgm:pt modelId="{2EF2A8F0-947B-4A6A-8328-95343AA1C28C}" type="sibTrans" cxnId="{020E817C-7FA5-4504-AA36-76338F8194A1}">
      <dgm:prSet/>
      <dgm:spPr/>
      <dgm:t>
        <a:bodyPr/>
        <a:lstStyle/>
        <a:p>
          <a:endParaRPr lang="en-US"/>
        </a:p>
      </dgm:t>
    </dgm:pt>
    <dgm:pt modelId="{19BB28D5-E804-46FB-B375-0BCBA848C3C9}">
      <dgm:prSet/>
      <dgm:spPr/>
      <dgm:t>
        <a:bodyPr/>
        <a:lstStyle/>
        <a:p>
          <a:r>
            <a:rPr lang="fr-CA"/>
            <a:t>Ce que propose VinylParadise :</a:t>
          </a:r>
          <a:endParaRPr lang="en-US"/>
        </a:p>
      </dgm:t>
    </dgm:pt>
    <dgm:pt modelId="{0B980BAA-AF27-485D-B5B2-2F939BE9B7FE}" type="parTrans" cxnId="{B01D6DA7-6119-4EC7-BDFC-C941B9A4DB5A}">
      <dgm:prSet/>
      <dgm:spPr/>
      <dgm:t>
        <a:bodyPr/>
        <a:lstStyle/>
        <a:p>
          <a:endParaRPr lang="en-US"/>
        </a:p>
      </dgm:t>
    </dgm:pt>
    <dgm:pt modelId="{8D84DFAE-DBDB-43D4-9C56-167F13BE5343}" type="sibTrans" cxnId="{B01D6DA7-6119-4EC7-BDFC-C941B9A4DB5A}">
      <dgm:prSet/>
      <dgm:spPr/>
      <dgm:t>
        <a:bodyPr/>
        <a:lstStyle/>
        <a:p>
          <a:endParaRPr lang="en-US"/>
        </a:p>
      </dgm:t>
    </dgm:pt>
    <dgm:pt modelId="{79985F8B-EC40-449C-88D0-54009E640938}">
      <dgm:prSet/>
      <dgm:spPr/>
      <dgm:t>
        <a:bodyPr/>
        <a:lstStyle/>
        <a:p>
          <a:r>
            <a:rPr lang="fr-CA"/>
            <a:t>Une recherche rapide et précise de vinyles par artiste, album, ou genre.</a:t>
          </a:r>
          <a:endParaRPr lang="en-US"/>
        </a:p>
      </dgm:t>
    </dgm:pt>
    <dgm:pt modelId="{47A62903-BF92-4693-A32B-4045EBD87B8E}" type="parTrans" cxnId="{6D49FA25-924A-4A30-9F01-A6D26C07B9F0}">
      <dgm:prSet/>
      <dgm:spPr/>
      <dgm:t>
        <a:bodyPr/>
        <a:lstStyle/>
        <a:p>
          <a:endParaRPr lang="en-US"/>
        </a:p>
      </dgm:t>
    </dgm:pt>
    <dgm:pt modelId="{67FC9906-D78C-4649-95DB-0F62B6187071}" type="sibTrans" cxnId="{6D49FA25-924A-4A30-9F01-A6D26C07B9F0}">
      <dgm:prSet/>
      <dgm:spPr/>
      <dgm:t>
        <a:bodyPr/>
        <a:lstStyle/>
        <a:p>
          <a:endParaRPr lang="en-US"/>
        </a:p>
      </dgm:t>
    </dgm:pt>
    <dgm:pt modelId="{82FD77CC-5E6E-440F-9979-C86CA896A305}">
      <dgm:prSet/>
      <dgm:spPr/>
      <dgm:t>
        <a:bodyPr/>
        <a:lstStyle/>
        <a:p>
          <a:r>
            <a:rPr lang="fr-CA"/>
            <a:t>Une intégration fluide avec des applications de musique ou de e-commerce.</a:t>
          </a:r>
          <a:endParaRPr lang="en-US"/>
        </a:p>
      </dgm:t>
    </dgm:pt>
    <dgm:pt modelId="{2C87FABE-9503-4448-B701-E3A154F2ECBE}" type="parTrans" cxnId="{D5D1D528-CC90-47E4-940B-1E1528252793}">
      <dgm:prSet/>
      <dgm:spPr/>
      <dgm:t>
        <a:bodyPr/>
        <a:lstStyle/>
        <a:p>
          <a:endParaRPr lang="en-US"/>
        </a:p>
      </dgm:t>
    </dgm:pt>
    <dgm:pt modelId="{D870CE6A-14C0-4057-90C2-B12EB0FE3628}" type="sibTrans" cxnId="{D5D1D528-CC90-47E4-940B-1E1528252793}">
      <dgm:prSet/>
      <dgm:spPr/>
      <dgm:t>
        <a:bodyPr/>
        <a:lstStyle/>
        <a:p>
          <a:endParaRPr lang="en-US"/>
        </a:p>
      </dgm:t>
    </dgm:pt>
    <dgm:pt modelId="{DC897745-5FD7-4FA5-A29C-303E96302D9C}">
      <dgm:prSet/>
      <dgm:spPr/>
      <dgm:t>
        <a:bodyPr/>
        <a:lstStyle/>
        <a:p>
          <a:r>
            <a:rPr lang="fr-CA"/>
            <a:t>Une expérience utilisateur moderne et intuitive.</a:t>
          </a:r>
          <a:endParaRPr lang="en-US"/>
        </a:p>
      </dgm:t>
    </dgm:pt>
    <dgm:pt modelId="{BF627820-AE44-45E5-8E39-2C7A844CC7C0}" type="parTrans" cxnId="{BE9167D0-5BB7-4593-8FEE-C95CC95807A5}">
      <dgm:prSet/>
      <dgm:spPr/>
      <dgm:t>
        <a:bodyPr/>
        <a:lstStyle/>
        <a:p>
          <a:endParaRPr lang="en-US"/>
        </a:p>
      </dgm:t>
    </dgm:pt>
    <dgm:pt modelId="{AA5548E2-6C9F-4ED1-8956-4E06A12619E2}" type="sibTrans" cxnId="{BE9167D0-5BB7-4593-8FEE-C95CC95807A5}">
      <dgm:prSet/>
      <dgm:spPr/>
      <dgm:t>
        <a:bodyPr/>
        <a:lstStyle/>
        <a:p>
          <a:endParaRPr lang="en-US"/>
        </a:p>
      </dgm:t>
    </dgm:pt>
    <dgm:pt modelId="{1D073280-07C7-4F8D-B984-3DD6A0140658}" type="pres">
      <dgm:prSet presAssocID="{EB48A53C-C837-4F86-8FEB-45260EBA0A94}" presName="root" presStyleCnt="0">
        <dgm:presLayoutVars>
          <dgm:dir/>
          <dgm:resizeHandles val="exact"/>
        </dgm:presLayoutVars>
      </dgm:prSet>
      <dgm:spPr/>
    </dgm:pt>
    <dgm:pt modelId="{5A554CE2-025A-4498-8651-A78DB60F5AEA}" type="pres">
      <dgm:prSet presAssocID="{0B61AA37-11AB-430F-88DD-FD8806152108}" presName="compNode" presStyleCnt="0"/>
      <dgm:spPr/>
    </dgm:pt>
    <dgm:pt modelId="{001A9AEE-3D9D-40E2-A8C3-CD4F9D1D398B}" type="pres">
      <dgm:prSet presAssocID="{0B61AA37-11AB-430F-88DD-FD8806152108}" presName="bgRect" presStyleLbl="bgShp" presStyleIdx="0" presStyleCnt="3"/>
      <dgm:spPr/>
    </dgm:pt>
    <dgm:pt modelId="{53EEBF25-91F2-42EE-8739-4853E751E7C4}" type="pres">
      <dgm:prSet presAssocID="{0B61AA37-11AB-430F-88DD-FD88061521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B075F168-617D-4E94-81CA-B396302E9D18}" type="pres">
      <dgm:prSet presAssocID="{0B61AA37-11AB-430F-88DD-FD8806152108}" presName="spaceRect" presStyleCnt="0"/>
      <dgm:spPr/>
    </dgm:pt>
    <dgm:pt modelId="{E5086828-4172-4B71-89DB-A9D77EE937F9}" type="pres">
      <dgm:prSet presAssocID="{0B61AA37-11AB-430F-88DD-FD8806152108}" presName="parTx" presStyleLbl="revTx" presStyleIdx="0" presStyleCnt="4">
        <dgm:presLayoutVars>
          <dgm:chMax val="0"/>
          <dgm:chPref val="0"/>
        </dgm:presLayoutVars>
      </dgm:prSet>
      <dgm:spPr/>
    </dgm:pt>
    <dgm:pt modelId="{E409209F-D5C0-4AE6-B6E4-C58F7D21C443}" type="pres">
      <dgm:prSet presAssocID="{3C3D43DF-4F73-4A58-9FF4-74F4978F6D80}" presName="sibTrans" presStyleCnt="0"/>
      <dgm:spPr/>
    </dgm:pt>
    <dgm:pt modelId="{1375397A-06E6-4411-A38B-3056EB3512C6}" type="pres">
      <dgm:prSet presAssocID="{B3150D39-62C0-418A-B130-A1029FFF0C40}" presName="compNode" presStyleCnt="0"/>
      <dgm:spPr/>
    </dgm:pt>
    <dgm:pt modelId="{311F9A94-EECD-4140-88C6-FD50DEC3D417}" type="pres">
      <dgm:prSet presAssocID="{B3150D39-62C0-418A-B130-A1029FFF0C40}" presName="bgRect" presStyleLbl="bgShp" presStyleIdx="1" presStyleCnt="3"/>
      <dgm:spPr/>
    </dgm:pt>
    <dgm:pt modelId="{173B6C80-03E9-4A21-8C56-3510F73FB180}" type="pres">
      <dgm:prSet presAssocID="{B3150D39-62C0-418A-B130-A1029FFF0C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07F89485-5C02-4C07-A6CF-794ADD82ACF8}" type="pres">
      <dgm:prSet presAssocID="{B3150D39-62C0-418A-B130-A1029FFF0C40}" presName="spaceRect" presStyleCnt="0"/>
      <dgm:spPr/>
    </dgm:pt>
    <dgm:pt modelId="{7D39A2E7-FB83-453F-9528-A428CF6A3E48}" type="pres">
      <dgm:prSet presAssocID="{B3150D39-62C0-418A-B130-A1029FFF0C40}" presName="parTx" presStyleLbl="revTx" presStyleIdx="1" presStyleCnt="4">
        <dgm:presLayoutVars>
          <dgm:chMax val="0"/>
          <dgm:chPref val="0"/>
        </dgm:presLayoutVars>
      </dgm:prSet>
      <dgm:spPr/>
    </dgm:pt>
    <dgm:pt modelId="{E5F56E3A-1795-467E-AFDF-109EEDE26898}" type="pres">
      <dgm:prSet presAssocID="{2EF2A8F0-947B-4A6A-8328-95343AA1C28C}" presName="sibTrans" presStyleCnt="0"/>
      <dgm:spPr/>
    </dgm:pt>
    <dgm:pt modelId="{51D3CFF9-0918-4AAF-A532-B3A92ED5F9B2}" type="pres">
      <dgm:prSet presAssocID="{19BB28D5-E804-46FB-B375-0BCBA848C3C9}" presName="compNode" presStyleCnt="0"/>
      <dgm:spPr/>
    </dgm:pt>
    <dgm:pt modelId="{58248004-1EAF-47F3-B5C2-29B891532144}" type="pres">
      <dgm:prSet presAssocID="{19BB28D5-E804-46FB-B375-0BCBA848C3C9}" presName="bgRect" presStyleLbl="bgShp" presStyleIdx="2" presStyleCnt="3" custLinFactNeighborX="-3205" custLinFactNeighborY="426"/>
      <dgm:spPr/>
    </dgm:pt>
    <dgm:pt modelId="{6268C931-2282-4709-9512-19CCCDC8E3B7}" type="pres">
      <dgm:prSet presAssocID="{19BB28D5-E804-46FB-B375-0BCBA848C3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55D63CC0-25B9-4165-8D81-201974D4CAA0}" type="pres">
      <dgm:prSet presAssocID="{19BB28D5-E804-46FB-B375-0BCBA848C3C9}" presName="spaceRect" presStyleCnt="0"/>
      <dgm:spPr/>
    </dgm:pt>
    <dgm:pt modelId="{4800C277-B616-4A59-884D-67DFEFFB50EE}" type="pres">
      <dgm:prSet presAssocID="{19BB28D5-E804-46FB-B375-0BCBA848C3C9}" presName="parTx" presStyleLbl="revTx" presStyleIdx="2" presStyleCnt="4" custScaleX="69159" custScaleY="83110" custLinFactNeighborX="-30931" custLinFactNeighborY="2178">
        <dgm:presLayoutVars>
          <dgm:chMax val="0"/>
          <dgm:chPref val="0"/>
        </dgm:presLayoutVars>
      </dgm:prSet>
      <dgm:spPr/>
    </dgm:pt>
    <dgm:pt modelId="{D49D9050-9B05-4294-B83D-800A1D8BDACC}" type="pres">
      <dgm:prSet presAssocID="{19BB28D5-E804-46FB-B375-0BCBA848C3C9}" presName="desTx" presStyleLbl="revTx" presStyleIdx="3" presStyleCnt="4" custScaleX="139483">
        <dgm:presLayoutVars/>
      </dgm:prSet>
      <dgm:spPr/>
    </dgm:pt>
  </dgm:ptLst>
  <dgm:cxnLst>
    <dgm:cxn modelId="{6D49FA25-924A-4A30-9F01-A6D26C07B9F0}" srcId="{19BB28D5-E804-46FB-B375-0BCBA848C3C9}" destId="{79985F8B-EC40-449C-88D0-54009E640938}" srcOrd="0" destOrd="0" parTransId="{47A62903-BF92-4693-A32B-4045EBD87B8E}" sibTransId="{67FC9906-D78C-4649-95DB-0F62B6187071}"/>
    <dgm:cxn modelId="{D5D1D528-CC90-47E4-940B-1E1528252793}" srcId="{19BB28D5-E804-46FB-B375-0BCBA848C3C9}" destId="{82FD77CC-5E6E-440F-9979-C86CA896A305}" srcOrd="1" destOrd="0" parTransId="{2C87FABE-9503-4448-B701-E3A154F2ECBE}" sibTransId="{D870CE6A-14C0-4057-90C2-B12EB0FE3628}"/>
    <dgm:cxn modelId="{87C03940-6DA2-4288-A438-5C8C5324635E}" type="presOf" srcId="{19BB28D5-E804-46FB-B375-0BCBA848C3C9}" destId="{4800C277-B616-4A59-884D-67DFEFFB50EE}" srcOrd="0" destOrd="0" presId="urn:microsoft.com/office/officeart/2018/2/layout/IconVerticalSolidList"/>
    <dgm:cxn modelId="{70D96540-760D-4D14-9149-2B8BDE5C25C0}" type="presOf" srcId="{82FD77CC-5E6E-440F-9979-C86CA896A305}" destId="{D49D9050-9B05-4294-B83D-800A1D8BDACC}" srcOrd="0" destOrd="1" presId="urn:microsoft.com/office/officeart/2018/2/layout/IconVerticalSolidList"/>
    <dgm:cxn modelId="{A87A9461-F7D0-4E92-A375-E71D05DF9D11}" type="presOf" srcId="{EB48A53C-C837-4F86-8FEB-45260EBA0A94}" destId="{1D073280-07C7-4F8D-B984-3DD6A0140658}" srcOrd="0" destOrd="0" presId="urn:microsoft.com/office/officeart/2018/2/layout/IconVerticalSolidList"/>
    <dgm:cxn modelId="{65A29272-178C-4692-A33C-271C34EE9205}" type="presOf" srcId="{0B61AA37-11AB-430F-88DD-FD8806152108}" destId="{E5086828-4172-4B71-89DB-A9D77EE937F9}" srcOrd="0" destOrd="0" presId="urn:microsoft.com/office/officeart/2018/2/layout/IconVerticalSolidList"/>
    <dgm:cxn modelId="{020E817C-7FA5-4504-AA36-76338F8194A1}" srcId="{EB48A53C-C837-4F86-8FEB-45260EBA0A94}" destId="{B3150D39-62C0-418A-B130-A1029FFF0C40}" srcOrd="1" destOrd="0" parTransId="{9CC26807-610F-44E6-897A-9FEE1ED4B44D}" sibTransId="{2EF2A8F0-947B-4A6A-8328-95343AA1C28C}"/>
    <dgm:cxn modelId="{DB9ADF9F-B784-44BA-BC3B-9E1A8A3CAA8D}" type="presOf" srcId="{79985F8B-EC40-449C-88D0-54009E640938}" destId="{D49D9050-9B05-4294-B83D-800A1D8BDACC}" srcOrd="0" destOrd="0" presId="urn:microsoft.com/office/officeart/2018/2/layout/IconVerticalSolidList"/>
    <dgm:cxn modelId="{B01D6DA7-6119-4EC7-BDFC-C941B9A4DB5A}" srcId="{EB48A53C-C837-4F86-8FEB-45260EBA0A94}" destId="{19BB28D5-E804-46FB-B375-0BCBA848C3C9}" srcOrd="2" destOrd="0" parTransId="{0B980BAA-AF27-485D-B5B2-2F939BE9B7FE}" sibTransId="{8D84DFAE-DBDB-43D4-9C56-167F13BE5343}"/>
    <dgm:cxn modelId="{10CC63A8-FA4A-42F5-BA28-1420A6D8C6EE}" type="presOf" srcId="{B3150D39-62C0-418A-B130-A1029FFF0C40}" destId="{7D39A2E7-FB83-453F-9528-A428CF6A3E48}" srcOrd="0" destOrd="0" presId="urn:microsoft.com/office/officeart/2018/2/layout/IconVerticalSolidList"/>
    <dgm:cxn modelId="{664610B9-FC83-41C7-BE0C-1BE2F3504255}" type="presOf" srcId="{DC897745-5FD7-4FA5-A29C-303E96302D9C}" destId="{D49D9050-9B05-4294-B83D-800A1D8BDACC}" srcOrd="0" destOrd="2" presId="urn:microsoft.com/office/officeart/2018/2/layout/IconVerticalSolidList"/>
    <dgm:cxn modelId="{BE9167D0-5BB7-4593-8FEE-C95CC95807A5}" srcId="{19BB28D5-E804-46FB-B375-0BCBA848C3C9}" destId="{DC897745-5FD7-4FA5-A29C-303E96302D9C}" srcOrd="2" destOrd="0" parTransId="{BF627820-AE44-45E5-8E39-2C7A844CC7C0}" sibTransId="{AA5548E2-6C9F-4ED1-8956-4E06A12619E2}"/>
    <dgm:cxn modelId="{168EFCDB-EE97-4EFC-884C-B14323EAE96A}" srcId="{EB48A53C-C837-4F86-8FEB-45260EBA0A94}" destId="{0B61AA37-11AB-430F-88DD-FD8806152108}" srcOrd="0" destOrd="0" parTransId="{382E4356-0916-4A50-AA09-18ECEA79A2CA}" sibTransId="{3C3D43DF-4F73-4A58-9FF4-74F4978F6D80}"/>
    <dgm:cxn modelId="{315EF369-CF0B-4833-B200-4F31FA85E0C8}" type="presParOf" srcId="{1D073280-07C7-4F8D-B984-3DD6A0140658}" destId="{5A554CE2-025A-4498-8651-A78DB60F5AEA}" srcOrd="0" destOrd="0" presId="urn:microsoft.com/office/officeart/2018/2/layout/IconVerticalSolidList"/>
    <dgm:cxn modelId="{D8195DE2-DDCB-4920-9F40-A2BF07D81544}" type="presParOf" srcId="{5A554CE2-025A-4498-8651-A78DB60F5AEA}" destId="{001A9AEE-3D9D-40E2-A8C3-CD4F9D1D398B}" srcOrd="0" destOrd="0" presId="urn:microsoft.com/office/officeart/2018/2/layout/IconVerticalSolidList"/>
    <dgm:cxn modelId="{7940B84C-52A8-4692-8BB8-5DAAE0E7D5E0}" type="presParOf" srcId="{5A554CE2-025A-4498-8651-A78DB60F5AEA}" destId="{53EEBF25-91F2-42EE-8739-4853E751E7C4}" srcOrd="1" destOrd="0" presId="urn:microsoft.com/office/officeart/2018/2/layout/IconVerticalSolidList"/>
    <dgm:cxn modelId="{C0166348-6E05-4FC8-AE1E-1513C5AB3284}" type="presParOf" srcId="{5A554CE2-025A-4498-8651-A78DB60F5AEA}" destId="{B075F168-617D-4E94-81CA-B396302E9D18}" srcOrd="2" destOrd="0" presId="urn:microsoft.com/office/officeart/2018/2/layout/IconVerticalSolidList"/>
    <dgm:cxn modelId="{B2116E57-115C-44A0-BDFF-20D9AB348780}" type="presParOf" srcId="{5A554CE2-025A-4498-8651-A78DB60F5AEA}" destId="{E5086828-4172-4B71-89DB-A9D77EE937F9}" srcOrd="3" destOrd="0" presId="urn:microsoft.com/office/officeart/2018/2/layout/IconVerticalSolidList"/>
    <dgm:cxn modelId="{7CC289FE-8E84-4B2E-BB4D-B89B07E8FD88}" type="presParOf" srcId="{1D073280-07C7-4F8D-B984-3DD6A0140658}" destId="{E409209F-D5C0-4AE6-B6E4-C58F7D21C443}" srcOrd="1" destOrd="0" presId="urn:microsoft.com/office/officeart/2018/2/layout/IconVerticalSolidList"/>
    <dgm:cxn modelId="{9E438539-7572-43BF-956B-7CEFAF4DCD1D}" type="presParOf" srcId="{1D073280-07C7-4F8D-B984-3DD6A0140658}" destId="{1375397A-06E6-4411-A38B-3056EB3512C6}" srcOrd="2" destOrd="0" presId="urn:microsoft.com/office/officeart/2018/2/layout/IconVerticalSolidList"/>
    <dgm:cxn modelId="{6F7700C4-C08D-40BD-81B6-52EBB6EF0A90}" type="presParOf" srcId="{1375397A-06E6-4411-A38B-3056EB3512C6}" destId="{311F9A94-EECD-4140-88C6-FD50DEC3D417}" srcOrd="0" destOrd="0" presId="urn:microsoft.com/office/officeart/2018/2/layout/IconVerticalSolidList"/>
    <dgm:cxn modelId="{0AFF1C33-521C-4BA0-A141-E290BFF2493F}" type="presParOf" srcId="{1375397A-06E6-4411-A38B-3056EB3512C6}" destId="{173B6C80-03E9-4A21-8C56-3510F73FB180}" srcOrd="1" destOrd="0" presId="urn:microsoft.com/office/officeart/2018/2/layout/IconVerticalSolidList"/>
    <dgm:cxn modelId="{47857663-E498-48C0-AF18-2BAC01392733}" type="presParOf" srcId="{1375397A-06E6-4411-A38B-3056EB3512C6}" destId="{07F89485-5C02-4C07-A6CF-794ADD82ACF8}" srcOrd="2" destOrd="0" presId="urn:microsoft.com/office/officeart/2018/2/layout/IconVerticalSolidList"/>
    <dgm:cxn modelId="{25FC15DE-80C7-4666-A3E1-F5C24B295C84}" type="presParOf" srcId="{1375397A-06E6-4411-A38B-3056EB3512C6}" destId="{7D39A2E7-FB83-453F-9528-A428CF6A3E48}" srcOrd="3" destOrd="0" presId="urn:microsoft.com/office/officeart/2018/2/layout/IconVerticalSolidList"/>
    <dgm:cxn modelId="{2CE7A196-FF65-4A2B-AD6C-D94E6BD1FF3B}" type="presParOf" srcId="{1D073280-07C7-4F8D-B984-3DD6A0140658}" destId="{E5F56E3A-1795-467E-AFDF-109EEDE26898}" srcOrd="3" destOrd="0" presId="urn:microsoft.com/office/officeart/2018/2/layout/IconVerticalSolidList"/>
    <dgm:cxn modelId="{1545D7E4-434D-4A07-A050-6273C341D6B7}" type="presParOf" srcId="{1D073280-07C7-4F8D-B984-3DD6A0140658}" destId="{51D3CFF9-0918-4AAF-A532-B3A92ED5F9B2}" srcOrd="4" destOrd="0" presId="urn:microsoft.com/office/officeart/2018/2/layout/IconVerticalSolidList"/>
    <dgm:cxn modelId="{8D764BF2-0CEE-4B28-AAB4-69E44CC42353}" type="presParOf" srcId="{51D3CFF9-0918-4AAF-A532-B3A92ED5F9B2}" destId="{58248004-1EAF-47F3-B5C2-29B891532144}" srcOrd="0" destOrd="0" presId="urn:microsoft.com/office/officeart/2018/2/layout/IconVerticalSolidList"/>
    <dgm:cxn modelId="{D7017040-D8B2-4177-BE49-6283FA6CB25A}" type="presParOf" srcId="{51D3CFF9-0918-4AAF-A532-B3A92ED5F9B2}" destId="{6268C931-2282-4709-9512-19CCCDC8E3B7}" srcOrd="1" destOrd="0" presId="urn:microsoft.com/office/officeart/2018/2/layout/IconVerticalSolidList"/>
    <dgm:cxn modelId="{8645A903-3F36-4FE4-AE62-75C560180DCE}" type="presParOf" srcId="{51D3CFF9-0918-4AAF-A532-B3A92ED5F9B2}" destId="{55D63CC0-25B9-4165-8D81-201974D4CAA0}" srcOrd="2" destOrd="0" presId="urn:microsoft.com/office/officeart/2018/2/layout/IconVerticalSolidList"/>
    <dgm:cxn modelId="{0CA0A82B-FB62-486D-8F39-A672FFAA552A}" type="presParOf" srcId="{51D3CFF9-0918-4AAF-A532-B3A92ED5F9B2}" destId="{4800C277-B616-4A59-884D-67DFEFFB50EE}" srcOrd="3" destOrd="0" presId="urn:microsoft.com/office/officeart/2018/2/layout/IconVerticalSolidList"/>
    <dgm:cxn modelId="{CD4E570D-AD14-4DE5-BA91-2744F62096AD}" type="presParOf" srcId="{51D3CFF9-0918-4AAF-A532-B3A92ED5F9B2}" destId="{D49D9050-9B05-4294-B83D-800A1D8BDAC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621EA2-51F5-498D-A310-E3E7C7D57C0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9DB632-979A-4E6F-A659-66A429B9218B}">
      <dgm:prSet custT="1"/>
      <dgm:spPr/>
      <dgm:t>
        <a:bodyPr/>
        <a:lstStyle/>
        <a:p>
          <a:r>
            <a:rPr lang="fr-CA" sz="1600"/>
            <a:t>Faciliter l'accès aux données sur les vinyles</a:t>
          </a:r>
          <a:endParaRPr lang="en-US" sz="1600"/>
        </a:p>
      </dgm:t>
    </dgm:pt>
    <dgm:pt modelId="{E542B470-3CAF-436C-81C6-7722590830E8}" type="parTrans" cxnId="{0F8A5B9F-33F5-4CB0-A8EE-7CB6B71A2D69}">
      <dgm:prSet/>
      <dgm:spPr/>
      <dgm:t>
        <a:bodyPr/>
        <a:lstStyle/>
        <a:p>
          <a:endParaRPr lang="en-US" sz="2000"/>
        </a:p>
      </dgm:t>
    </dgm:pt>
    <dgm:pt modelId="{0EFF45E4-9534-4173-A325-657FE0030857}" type="sibTrans" cxnId="{0F8A5B9F-33F5-4CB0-A8EE-7CB6B71A2D69}">
      <dgm:prSet/>
      <dgm:spPr/>
      <dgm:t>
        <a:bodyPr/>
        <a:lstStyle/>
        <a:p>
          <a:endParaRPr lang="en-US" sz="2000"/>
        </a:p>
      </dgm:t>
    </dgm:pt>
    <dgm:pt modelId="{61818603-51F0-4E56-8AD6-A4F5C96451A7}">
      <dgm:prSet custT="1"/>
      <dgm:spPr/>
      <dgm:t>
        <a:bodyPr/>
        <a:lstStyle/>
        <a:p>
          <a:r>
            <a:rPr lang="fr-CA" sz="1600"/>
            <a:t>Fournir une base de données centralisée et complète pour les collectionneurs, développeurs et passionnés.</a:t>
          </a:r>
          <a:endParaRPr lang="en-US" sz="1600"/>
        </a:p>
      </dgm:t>
    </dgm:pt>
    <dgm:pt modelId="{A9BA3418-1CA7-401A-A9CA-9BE7ED2526DD}" type="parTrans" cxnId="{49E8EF58-89F3-4F03-B2C4-2C7B91F74C70}">
      <dgm:prSet/>
      <dgm:spPr/>
      <dgm:t>
        <a:bodyPr/>
        <a:lstStyle/>
        <a:p>
          <a:endParaRPr lang="en-US" sz="2000"/>
        </a:p>
      </dgm:t>
    </dgm:pt>
    <dgm:pt modelId="{007078EE-A398-4252-A321-BD265D646DA2}" type="sibTrans" cxnId="{49E8EF58-89F3-4F03-B2C4-2C7B91F74C70}">
      <dgm:prSet/>
      <dgm:spPr/>
      <dgm:t>
        <a:bodyPr/>
        <a:lstStyle/>
        <a:p>
          <a:endParaRPr lang="en-US" sz="2000"/>
        </a:p>
      </dgm:t>
    </dgm:pt>
    <dgm:pt modelId="{8BCB994E-B70B-4FE5-88A1-6C9C5B93C8F5}">
      <dgm:prSet custT="1"/>
      <dgm:spPr/>
      <dgm:t>
        <a:bodyPr/>
        <a:lstStyle/>
        <a:p>
          <a:r>
            <a:rPr lang="fr-CA" sz="1600"/>
            <a:t>Promouvoir la culture du vinyle</a:t>
          </a:r>
          <a:endParaRPr lang="en-US" sz="1600"/>
        </a:p>
      </dgm:t>
    </dgm:pt>
    <dgm:pt modelId="{022259C1-69E3-43AA-8820-33EFF80E1838}" type="parTrans" cxnId="{F991C0E1-49D9-4C10-B5DB-113A74BC4C21}">
      <dgm:prSet/>
      <dgm:spPr/>
      <dgm:t>
        <a:bodyPr/>
        <a:lstStyle/>
        <a:p>
          <a:endParaRPr lang="en-US" sz="2000"/>
        </a:p>
      </dgm:t>
    </dgm:pt>
    <dgm:pt modelId="{32BFF8A0-86F6-418E-9C57-59231849E18D}" type="sibTrans" cxnId="{F991C0E1-49D9-4C10-B5DB-113A74BC4C21}">
      <dgm:prSet/>
      <dgm:spPr/>
      <dgm:t>
        <a:bodyPr/>
        <a:lstStyle/>
        <a:p>
          <a:endParaRPr lang="en-US" sz="2000"/>
        </a:p>
      </dgm:t>
    </dgm:pt>
    <dgm:pt modelId="{F5C8C4E0-74B0-4E6E-9C95-4BB37A4DCB54}">
      <dgm:prSet custT="1"/>
      <dgm:spPr/>
      <dgm:t>
        <a:bodyPr/>
        <a:lstStyle/>
        <a:p>
          <a:r>
            <a:rPr lang="fr-CA" sz="1600"/>
            <a:t>Soutenir la communauté des amateurs en valorisant les artistes, albums rares, et éditions spéciales.</a:t>
          </a:r>
          <a:endParaRPr lang="en-US" sz="1600"/>
        </a:p>
      </dgm:t>
    </dgm:pt>
    <dgm:pt modelId="{304EB2C3-3B41-4086-8A76-0007E8CC7CF3}" type="parTrans" cxnId="{526BFE7C-88EA-4D9C-B0DA-F305E157E4AE}">
      <dgm:prSet/>
      <dgm:spPr/>
      <dgm:t>
        <a:bodyPr/>
        <a:lstStyle/>
        <a:p>
          <a:endParaRPr lang="en-US" sz="2000"/>
        </a:p>
      </dgm:t>
    </dgm:pt>
    <dgm:pt modelId="{47837233-B7B7-4E05-908C-3AAAA9D7291E}" type="sibTrans" cxnId="{526BFE7C-88EA-4D9C-B0DA-F305E157E4AE}">
      <dgm:prSet/>
      <dgm:spPr/>
      <dgm:t>
        <a:bodyPr/>
        <a:lstStyle/>
        <a:p>
          <a:endParaRPr lang="en-US" sz="2000"/>
        </a:p>
      </dgm:t>
    </dgm:pt>
    <dgm:pt modelId="{D4B42083-931B-473B-9149-E708AD8F913B}">
      <dgm:prSet custT="1"/>
      <dgm:spPr/>
      <dgm:t>
        <a:bodyPr/>
        <a:lstStyle/>
        <a:p>
          <a:r>
            <a:rPr lang="fr-CA" sz="1600"/>
            <a:t>Améliorer l’expérience utilisateur</a:t>
          </a:r>
          <a:endParaRPr lang="en-US" sz="1600"/>
        </a:p>
      </dgm:t>
    </dgm:pt>
    <dgm:pt modelId="{2717D8F4-5BAD-469A-A06A-8F71C10665F2}" type="parTrans" cxnId="{3D14E727-23C1-4DFD-871B-16F6546BDEA6}">
      <dgm:prSet/>
      <dgm:spPr/>
      <dgm:t>
        <a:bodyPr/>
        <a:lstStyle/>
        <a:p>
          <a:endParaRPr lang="en-US" sz="2000"/>
        </a:p>
      </dgm:t>
    </dgm:pt>
    <dgm:pt modelId="{4315ACD7-DB14-43DE-9F77-70B1DB9CFE80}" type="sibTrans" cxnId="{3D14E727-23C1-4DFD-871B-16F6546BDEA6}">
      <dgm:prSet/>
      <dgm:spPr/>
      <dgm:t>
        <a:bodyPr/>
        <a:lstStyle/>
        <a:p>
          <a:endParaRPr lang="en-US" sz="2000"/>
        </a:p>
      </dgm:t>
    </dgm:pt>
    <dgm:pt modelId="{F640284C-D0E5-40C7-B29C-FF4DA0C72D4A}">
      <dgm:prSet custT="1"/>
      <dgm:spPr/>
      <dgm:t>
        <a:bodyPr/>
        <a:lstStyle/>
        <a:p>
          <a:r>
            <a:rPr lang="fr-CA" sz="1600"/>
            <a:t>Permettre des recherches rapides et intuitives avec une API robuste.</a:t>
          </a:r>
          <a:endParaRPr lang="en-US" sz="1600"/>
        </a:p>
      </dgm:t>
    </dgm:pt>
    <dgm:pt modelId="{BDEAB14E-14AB-40D6-BB90-328F0DCE2352}" type="parTrans" cxnId="{26468498-E43D-4564-B6CC-E818A819F736}">
      <dgm:prSet/>
      <dgm:spPr/>
      <dgm:t>
        <a:bodyPr/>
        <a:lstStyle/>
        <a:p>
          <a:endParaRPr lang="en-US" sz="2000"/>
        </a:p>
      </dgm:t>
    </dgm:pt>
    <dgm:pt modelId="{879A70FF-29A8-43C1-A49A-9A6C0494C7CB}" type="sibTrans" cxnId="{26468498-E43D-4564-B6CC-E818A819F736}">
      <dgm:prSet/>
      <dgm:spPr/>
      <dgm:t>
        <a:bodyPr/>
        <a:lstStyle/>
        <a:p>
          <a:endParaRPr lang="en-US" sz="2000"/>
        </a:p>
      </dgm:t>
    </dgm:pt>
    <dgm:pt modelId="{34DD820D-920F-4620-9AAF-41D6403C144C}">
      <dgm:prSet custT="1"/>
      <dgm:spPr/>
      <dgm:t>
        <a:bodyPr/>
        <a:lstStyle/>
        <a:p>
          <a:r>
            <a:rPr lang="fr-CA" sz="1600"/>
            <a:t>Créer des opportunités d’intégration</a:t>
          </a:r>
          <a:endParaRPr lang="en-US" sz="1600"/>
        </a:p>
      </dgm:t>
    </dgm:pt>
    <dgm:pt modelId="{69CEDE29-0A00-4130-9706-8E1AC1D9B2F0}" type="parTrans" cxnId="{CBAE092C-EC16-473A-BA75-7DEB1D2A3758}">
      <dgm:prSet/>
      <dgm:spPr/>
      <dgm:t>
        <a:bodyPr/>
        <a:lstStyle/>
        <a:p>
          <a:endParaRPr lang="en-US" sz="2000"/>
        </a:p>
      </dgm:t>
    </dgm:pt>
    <dgm:pt modelId="{0544A212-1BAD-4111-9444-4B9E84745574}" type="sibTrans" cxnId="{CBAE092C-EC16-473A-BA75-7DEB1D2A3758}">
      <dgm:prSet/>
      <dgm:spPr/>
      <dgm:t>
        <a:bodyPr/>
        <a:lstStyle/>
        <a:p>
          <a:endParaRPr lang="en-US" sz="2000"/>
        </a:p>
      </dgm:t>
    </dgm:pt>
    <dgm:pt modelId="{4F06A6DE-1160-4F15-9005-C8EECA3FCC86}">
      <dgm:prSet custT="1"/>
      <dgm:spPr/>
      <dgm:t>
        <a:bodyPr/>
        <a:lstStyle/>
        <a:p>
          <a:r>
            <a:rPr lang="fr-CA" sz="1600"/>
            <a:t>Offrir des solutions pour les plateformes e-commerce, applications de streaming, et gestion d’inventaire.</a:t>
          </a:r>
          <a:endParaRPr lang="en-US" sz="1600"/>
        </a:p>
      </dgm:t>
    </dgm:pt>
    <dgm:pt modelId="{682265A1-E05E-412B-B1E3-76FCEA8C4A7C}" type="parTrans" cxnId="{5B368184-FA64-4677-901D-20F0E59BA166}">
      <dgm:prSet/>
      <dgm:spPr/>
      <dgm:t>
        <a:bodyPr/>
        <a:lstStyle/>
        <a:p>
          <a:endParaRPr lang="en-US" sz="2000"/>
        </a:p>
      </dgm:t>
    </dgm:pt>
    <dgm:pt modelId="{9B30100F-7A70-40B7-929A-6FFB3EC09FA3}" type="sibTrans" cxnId="{5B368184-FA64-4677-901D-20F0E59BA166}">
      <dgm:prSet/>
      <dgm:spPr/>
      <dgm:t>
        <a:bodyPr/>
        <a:lstStyle/>
        <a:p>
          <a:endParaRPr lang="en-US" sz="2000"/>
        </a:p>
      </dgm:t>
    </dgm:pt>
    <dgm:pt modelId="{1C5508A7-FA96-456B-9F5F-BB0619AD8ED4}">
      <dgm:prSet custT="1"/>
      <dgm:spPr/>
      <dgm:t>
        <a:bodyPr/>
        <a:lstStyle/>
        <a:p>
          <a:r>
            <a:rPr lang="fr-CA" sz="1600"/>
            <a:t>Garantir des données fiables et sécurisées</a:t>
          </a:r>
          <a:endParaRPr lang="en-US" sz="1600"/>
        </a:p>
      </dgm:t>
    </dgm:pt>
    <dgm:pt modelId="{0EA8784E-8718-402D-B366-01C47D18B1B5}" type="parTrans" cxnId="{581E9502-8E92-40B7-85F8-1356E1623919}">
      <dgm:prSet/>
      <dgm:spPr/>
      <dgm:t>
        <a:bodyPr/>
        <a:lstStyle/>
        <a:p>
          <a:endParaRPr lang="en-US" sz="2000"/>
        </a:p>
      </dgm:t>
    </dgm:pt>
    <dgm:pt modelId="{19C5687A-F86E-4264-8656-581F3EEF5792}" type="sibTrans" cxnId="{581E9502-8E92-40B7-85F8-1356E1623919}">
      <dgm:prSet/>
      <dgm:spPr/>
      <dgm:t>
        <a:bodyPr/>
        <a:lstStyle/>
        <a:p>
          <a:endParaRPr lang="en-US" sz="2000"/>
        </a:p>
      </dgm:t>
    </dgm:pt>
    <dgm:pt modelId="{E5E56F5B-880D-4906-9ED8-20EAB39F2965}">
      <dgm:prSet custT="1"/>
      <dgm:spPr/>
      <dgm:t>
        <a:bodyPr/>
        <a:lstStyle/>
        <a:p>
          <a:r>
            <a:rPr lang="fr-CA" sz="1600"/>
            <a:t>Assurer la précision des informations et protéger les utilisateurs avec des normes de sécurité élevées.</a:t>
          </a:r>
          <a:endParaRPr lang="en-US" sz="1600"/>
        </a:p>
      </dgm:t>
    </dgm:pt>
    <dgm:pt modelId="{EEDBFC0E-B9C3-498C-A3ED-142C0C683CB5}" type="parTrans" cxnId="{4BB39EAA-D69B-4927-91DF-B8E414D29492}">
      <dgm:prSet/>
      <dgm:spPr/>
      <dgm:t>
        <a:bodyPr/>
        <a:lstStyle/>
        <a:p>
          <a:endParaRPr lang="en-US" sz="2000"/>
        </a:p>
      </dgm:t>
    </dgm:pt>
    <dgm:pt modelId="{BCE5AC87-6FB3-44E8-A34C-6AB661229B57}" type="sibTrans" cxnId="{4BB39EAA-D69B-4927-91DF-B8E414D29492}">
      <dgm:prSet/>
      <dgm:spPr/>
      <dgm:t>
        <a:bodyPr/>
        <a:lstStyle/>
        <a:p>
          <a:endParaRPr lang="en-US" sz="2000"/>
        </a:p>
      </dgm:t>
    </dgm:pt>
    <dgm:pt modelId="{C1376881-BE7F-44D8-8DA0-C382DBB99504}" type="pres">
      <dgm:prSet presAssocID="{FC621EA2-51F5-498D-A310-E3E7C7D57C08}" presName="linear" presStyleCnt="0">
        <dgm:presLayoutVars>
          <dgm:animLvl val="lvl"/>
          <dgm:resizeHandles val="exact"/>
        </dgm:presLayoutVars>
      </dgm:prSet>
      <dgm:spPr/>
    </dgm:pt>
    <dgm:pt modelId="{F414E553-C9F1-4F5E-B4F7-DFD745286129}" type="pres">
      <dgm:prSet presAssocID="{BE9DB632-979A-4E6F-A659-66A429B9218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6697648-67CE-4AB1-85D2-907771E51031}" type="pres">
      <dgm:prSet presAssocID="{0EFF45E4-9534-4173-A325-657FE0030857}" presName="spacer" presStyleCnt="0"/>
      <dgm:spPr/>
    </dgm:pt>
    <dgm:pt modelId="{8E780869-A12D-46F7-93AD-21204D1BA797}" type="pres">
      <dgm:prSet presAssocID="{61818603-51F0-4E56-8AD6-A4F5C96451A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8D02222C-F1B5-4357-A039-17D5D8A991C3}" type="pres">
      <dgm:prSet presAssocID="{007078EE-A398-4252-A321-BD265D646DA2}" presName="spacer" presStyleCnt="0"/>
      <dgm:spPr/>
    </dgm:pt>
    <dgm:pt modelId="{9A58E951-B2B6-4B0E-B9A9-35119612D763}" type="pres">
      <dgm:prSet presAssocID="{8BCB994E-B70B-4FE5-88A1-6C9C5B93C8F5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03EE787-98CB-4629-BBA6-D70EBE028C04}" type="pres">
      <dgm:prSet presAssocID="{32BFF8A0-86F6-418E-9C57-59231849E18D}" presName="spacer" presStyleCnt="0"/>
      <dgm:spPr/>
    </dgm:pt>
    <dgm:pt modelId="{404BCA09-2A73-4FA4-AFDC-37E20C4AC81C}" type="pres">
      <dgm:prSet presAssocID="{F5C8C4E0-74B0-4E6E-9C95-4BB37A4DCB5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E28B14A-807B-4593-A888-F03CF8DD00A4}" type="pres">
      <dgm:prSet presAssocID="{47837233-B7B7-4E05-908C-3AAAA9D7291E}" presName="spacer" presStyleCnt="0"/>
      <dgm:spPr/>
    </dgm:pt>
    <dgm:pt modelId="{51BDF545-B1F9-41DD-8A97-20D2E4B49D1A}" type="pres">
      <dgm:prSet presAssocID="{D4B42083-931B-473B-9149-E708AD8F913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D8DB5F6-5AB9-4253-97C3-49C681ECBE51}" type="pres">
      <dgm:prSet presAssocID="{4315ACD7-DB14-43DE-9F77-70B1DB9CFE80}" presName="spacer" presStyleCnt="0"/>
      <dgm:spPr/>
    </dgm:pt>
    <dgm:pt modelId="{6358F776-32A5-455F-A53F-FE8654291268}" type="pres">
      <dgm:prSet presAssocID="{F640284C-D0E5-40C7-B29C-FF4DA0C72D4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F7DFA17A-F5AE-4E2A-8DCC-782614DFD35E}" type="pres">
      <dgm:prSet presAssocID="{879A70FF-29A8-43C1-A49A-9A6C0494C7CB}" presName="spacer" presStyleCnt="0"/>
      <dgm:spPr/>
    </dgm:pt>
    <dgm:pt modelId="{EB013393-33E6-4C55-8979-2AB8E6DF106B}" type="pres">
      <dgm:prSet presAssocID="{34DD820D-920F-4620-9AAF-41D6403C144C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8D41EA6-4BBA-4FB8-9833-964813B66136}" type="pres">
      <dgm:prSet presAssocID="{0544A212-1BAD-4111-9444-4B9E84745574}" presName="spacer" presStyleCnt="0"/>
      <dgm:spPr/>
    </dgm:pt>
    <dgm:pt modelId="{12901A8A-C92D-4204-8824-474FCD43D233}" type="pres">
      <dgm:prSet presAssocID="{4F06A6DE-1160-4F15-9005-C8EECA3FCC8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156AD2D-DB4B-4401-A6DF-933456C7B5A9}" type="pres">
      <dgm:prSet presAssocID="{9B30100F-7A70-40B7-929A-6FFB3EC09FA3}" presName="spacer" presStyleCnt="0"/>
      <dgm:spPr/>
    </dgm:pt>
    <dgm:pt modelId="{9613E47B-37CE-46E9-A375-4BB62F86A9C5}" type="pres">
      <dgm:prSet presAssocID="{1C5508A7-FA96-456B-9F5F-BB0619AD8ED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0E11DE3-0C59-4FB2-AD31-DDA5C397A364}" type="pres">
      <dgm:prSet presAssocID="{19C5687A-F86E-4264-8656-581F3EEF5792}" presName="spacer" presStyleCnt="0"/>
      <dgm:spPr/>
    </dgm:pt>
    <dgm:pt modelId="{0C93B5C4-7D7B-4B25-9385-8A57E39D3ADC}" type="pres">
      <dgm:prSet presAssocID="{E5E56F5B-880D-4906-9ED8-20EAB39F2965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581E9502-8E92-40B7-85F8-1356E1623919}" srcId="{FC621EA2-51F5-498D-A310-E3E7C7D57C08}" destId="{1C5508A7-FA96-456B-9F5F-BB0619AD8ED4}" srcOrd="8" destOrd="0" parTransId="{0EA8784E-8718-402D-B366-01C47D18B1B5}" sibTransId="{19C5687A-F86E-4264-8656-581F3EEF5792}"/>
    <dgm:cxn modelId="{3D14E727-23C1-4DFD-871B-16F6546BDEA6}" srcId="{FC621EA2-51F5-498D-A310-E3E7C7D57C08}" destId="{D4B42083-931B-473B-9149-E708AD8F913B}" srcOrd="4" destOrd="0" parTransId="{2717D8F4-5BAD-469A-A06A-8F71C10665F2}" sibTransId="{4315ACD7-DB14-43DE-9F77-70B1DB9CFE80}"/>
    <dgm:cxn modelId="{CBAE092C-EC16-473A-BA75-7DEB1D2A3758}" srcId="{FC621EA2-51F5-498D-A310-E3E7C7D57C08}" destId="{34DD820D-920F-4620-9AAF-41D6403C144C}" srcOrd="6" destOrd="0" parTransId="{69CEDE29-0A00-4130-9706-8E1AC1D9B2F0}" sibTransId="{0544A212-1BAD-4111-9444-4B9E84745574}"/>
    <dgm:cxn modelId="{72E3552F-4643-4604-AD3A-EBEC0942E165}" type="presOf" srcId="{F640284C-D0E5-40C7-B29C-FF4DA0C72D4A}" destId="{6358F776-32A5-455F-A53F-FE8654291268}" srcOrd="0" destOrd="0" presId="urn:microsoft.com/office/officeart/2005/8/layout/vList2"/>
    <dgm:cxn modelId="{C3E5FC55-35FF-4D45-A9CC-C372869EC371}" type="presOf" srcId="{61818603-51F0-4E56-8AD6-A4F5C96451A7}" destId="{8E780869-A12D-46F7-93AD-21204D1BA797}" srcOrd="0" destOrd="0" presId="urn:microsoft.com/office/officeart/2005/8/layout/vList2"/>
    <dgm:cxn modelId="{49E8EF58-89F3-4F03-B2C4-2C7B91F74C70}" srcId="{FC621EA2-51F5-498D-A310-E3E7C7D57C08}" destId="{61818603-51F0-4E56-8AD6-A4F5C96451A7}" srcOrd="1" destOrd="0" parTransId="{A9BA3418-1CA7-401A-A9CA-9BE7ED2526DD}" sibTransId="{007078EE-A398-4252-A321-BD265D646DA2}"/>
    <dgm:cxn modelId="{9D6FB25B-4B64-4886-B9A5-96F1B7958232}" type="presOf" srcId="{D4B42083-931B-473B-9149-E708AD8F913B}" destId="{51BDF545-B1F9-41DD-8A97-20D2E4B49D1A}" srcOrd="0" destOrd="0" presId="urn:microsoft.com/office/officeart/2005/8/layout/vList2"/>
    <dgm:cxn modelId="{44F9185F-A143-4DDF-8208-8312ACD24826}" type="presOf" srcId="{34DD820D-920F-4620-9AAF-41D6403C144C}" destId="{EB013393-33E6-4C55-8979-2AB8E6DF106B}" srcOrd="0" destOrd="0" presId="urn:microsoft.com/office/officeart/2005/8/layout/vList2"/>
    <dgm:cxn modelId="{8ADE7F6E-FFC2-47E8-9079-CC1FBFB661BA}" type="presOf" srcId="{F5C8C4E0-74B0-4E6E-9C95-4BB37A4DCB54}" destId="{404BCA09-2A73-4FA4-AFDC-37E20C4AC81C}" srcOrd="0" destOrd="0" presId="urn:microsoft.com/office/officeart/2005/8/layout/vList2"/>
    <dgm:cxn modelId="{526BFE7C-88EA-4D9C-B0DA-F305E157E4AE}" srcId="{FC621EA2-51F5-498D-A310-E3E7C7D57C08}" destId="{F5C8C4E0-74B0-4E6E-9C95-4BB37A4DCB54}" srcOrd="3" destOrd="0" parTransId="{304EB2C3-3B41-4086-8A76-0007E8CC7CF3}" sibTransId="{47837233-B7B7-4E05-908C-3AAAA9D7291E}"/>
    <dgm:cxn modelId="{5B368184-FA64-4677-901D-20F0E59BA166}" srcId="{FC621EA2-51F5-498D-A310-E3E7C7D57C08}" destId="{4F06A6DE-1160-4F15-9005-C8EECA3FCC86}" srcOrd="7" destOrd="0" parTransId="{682265A1-E05E-412B-B1E3-76FCEA8C4A7C}" sibTransId="{9B30100F-7A70-40B7-929A-6FFB3EC09FA3}"/>
    <dgm:cxn modelId="{ADC74B8C-9157-4914-A3B7-9EFDED6DDD9B}" type="presOf" srcId="{4F06A6DE-1160-4F15-9005-C8EECA3FCC86}" destId="{12901A8A-C92D-4204-8824-474FCD43D233}" srcOrd="0" destOrd="0" presId="urn:microsoft.com/office/officeart/2005/8/layout/vList2"/>
    <dgm:cxn modelId="{26468498-E43D-4564-B6CC-E818A819F736}" srcId="{FC621EA2-51F5-498D-A310-E3E7C7D57C08}" destId="{F640284C-D0E5-40C7-B29C-FF4DA0C72D4A}" srcOrd="5" destOrd="0" parTransId="{BDEAB14E-14AB-40D6-BB90-328F0DCE2352}" sibTransId="{879A70FF-29A8-43C1-A49A-9A6C0494C7CB}"/>
    <dgm:cxn modelId="{0F8A5B9F-33F5-4CB0-A8EE-7CB6B71A2D69}" srcId="{FC621EA2-51F5-498D-A310-E3E7C7D57C08}" destId="{BE9DB632-979A-4E6F-A659-66A429B9218B}" srcOrd="0" destOrd="0" parTransId="{E542B470-3CAF-436C-81C6-7722590830E8}" sibTransId="{0EFF45E4-9534-4173-A325-657FE0030857}"/>
    <dgm:cxn modelId="{16B0B5A2-0B8C-41DB-BFF8-F45C0F2CECE7}" type="presOf" srcId="{BE9DB632-979A-4E6F-A659-66A429B9218B}" destId="{F414E553-C9F1-4F5E-B4F7-DFD745286129}" srcOrd="0" destOrd="0" presId="urn:microsoft.com/office/officeart/2005/8/layout/vList2"/>
    <dgm:cxn modelId="{4BB39EAA-D69B-4927-91DF-B8E414D29492}" srcId="{FC621EA2-51F5-498D-A310-E3E7C7D57C08}" destId="{E5E56F5B-880D-4906-9ED8-20EAB39F2965}" srcOrd="9" destOrd="0" parTransId="{EEDBFC0E-B9C3-498C-A3ED-142C0C683CB5}" sibTransId="{BCE5AC87-6FB3-44E8-A34C-6AB661229B57}"/>
    <dgm:cxn modelId="{5DC6A7CC-098D-4588-9360-AA341C2A7B6C}" type="presOf" srcId="{E5E56F5B-880D-4906-9ED8-20EAB39F2965}" destId="{0C93B5C4-7D7B-4B25-9385-8A57E39D3ADC}" srcOrd="0" destOrd="0" presId="urn:microsoft.com/office/officeart/2005/8/layout/vList2"/>
    <dgm:cxn modelId="{D255FCE0-BF19-45D1-8630-83686F409270}" type="presOf" srcId="{8BCB994E-B70B-4FE5-88A1-6C9C5B93C8F5}" destId="{9A58E951-B2B6-4B0E-B9A9-35119612D763}" srcOrd="0" destOrd="0" presId="urn:microsoft.com/office/officeart/2005/8/layout/vList2"/>
    <dgm:cxn modelId="{763A2AE1-6853-4DC4-A39A-203DF9DBFBEE}" type="presOf" srcId="{FC621EA2-51F5-498D-A310-E3E7C7D57C08}" destId="{C1376881-BE7F-44D8-8DA0-C382DBB99504}" srcOrd="0" destOrd="0" presId="urn:microsoft.com/office/officeart/2005/8/layout/vList2"/>
    <dgm:cxn modelId="{F991C0E1-49D9-4C10-B5DB-113A74BC4C21}" srcId="{FC621EA2-51F5-498D-A310-E3E7C7D57C08}" destId="{8BCB994E-B70B-4FE5-88A1-6C9C5B93C8F5}" srcOrd="2" destOrd="0" parTransId="{022259C1-69E3-43AA-8820-33EFF80E1838}" sibTransId="{32BFF8A0-86F6-418E-9C57-59231849E18D}"/>
    <dgm:cxn modelId="{760BE0F9-B66D-4E6E-AA64-63BBB94CD838}" type="presOf" srcId="{1C5508A7-FA96-456B-9F5F-BB0619AD8ED4}" destId="{9613E47B-37CE-46E9-A375-4BB62F86A9C5}" srcOrd="0" destOrd="0" presId="urn:microsoft.com/office/officeart/2005/8/layout/vList2"/>
    <dgm:cxn modelId="{6766BB52-BDEA-413F-A212-B0A98339732A}" type="presParOf" srcId="{C1376881-BE7F-44D8-8DA0-C382DBB99504}" destId="{F414E553-C9F1-4F5E-B4F7-DFD745286129}" srcOrd="0" destOrd="0" presId="urn:microsoft.com/office/officeart/2005/8/layout/vList2"/>
    <dgm:cxn modelId="{FAA5EEAF-E22B-4521-BECF-3F43AC83443A}" type="presParOf" srcId="{C1376881-BE7F-44D8-8DA0-C382DBB99504}" destId="{56697648-67CE-4AB1-85D2-907771E51031}" srcOrd="1" destOrd="0" presId="urn:microsoft.com/office/officeart/2005/8/layout/vList2"/>
    <dgm:cxn modelId="{7B24DCA7-0341-49D6-BF98-4E41C0B25DA4}" type="presParOf" srcId="{C1376881-BE7F-44D8-8DA0-C382DBB99504}" destId="{8E780869-A12D-46F7-93AD-21204D1BA797}" srcOrd="2" destOrd="0" presId="urn:microsoft.com/office/officeart/2005/8/layout/vList2"/>
    <dgm:cxn modelId="{1192FC25-092A-44F2-BEEC-E763171D0863}" type="presParOf" srcId="{C1376881-BE7F-44D8-8DA0-C382DBB99504}" destId="{8D02222C-F1B5-4357-A039-17D5D8A991C3}" srcOrd="3" destOrd="0" presId="urn:microsoft.com/office/officeart/2005/8/layout/vList2"/>
    <dgm:cxn modelId="{E3CB6625-07FE-4747-8EAF-D5C2ACE9AAB4}" type="presParOf" srcId="{C1376881-BE7F-44D8-8DA0-C382DBB99504}" destId="{9A58E951-B2B6-4B0E-B9A9-35119612D763}" srcOrd="4" destOrd="0" presId="urn:microsoft.com/office/officeart/2005/8/layout/vList2"/>
    <dgm:cxn modelId="{BAE5C4AB-AC43-4C91-95E7-0A1AD628A500}" type="presParOf" srcId="{C1376881-BE7F-44D8-8DA0-C382DBB99504}" destId="{E03EE787-98CB-4629-BBA6-D70EBE028C04}" srcOrd="5" destOrd="0" presId="urn:microsoft.com/office/officeart/2005/8/layout/vList2"/>
    <dgm:cxn modelId="{D2979493-3201-4B39-A4E9-842429DFAD69}" type="presParOf" srcId="{C1376881-BE7F-44D8-8DA0-C382DBB99504}" destId="{404BCA09-2A73-4FA4-AFDC-37E20C4AC81C}" srcOrd="6" destOrd="0" presId="urn:microsoft.com/office/officeart/2005/8/layout/vList2"/>
    <dgm:cxn modelId="{501936F8-CED3-4305-B6B0-42BBF435CA41}" type="presParOf" srcId="{C1376881-BE7F-44D8-8DA0-C382DBB99504}" destId="{8E28B14A-807B-4593-A888-F03CF8DD00A4}" srcOrd="7" destOrd="0" presId="urn:microsoft.com/office/officeart/2005/8/layout/vList2"/>
    <dgm:cxn modelId="{330CE5AF-B009-4BED-8653-D7F094AB5AE6}" type="presParOf" srcId="{C1376881-BE7F-44D8-8DA0-C382DBB99504}" destId="{51BDF545-B1F9-41DD-8A97-20D2E4B49D1A}" srcOrd="8" destOrd="0" presId="urn:microsoft.com/office/officeart/2005/8/layout/vList2"/>
    <dgm:cxn modelId="{642B662C-C4AC-4A07-B487-7DD9D456B6A2}" type="presParOf" srcId="{C1376881-BE7F-44D8-8DA0-C382DBB99504}" destId="{CD8DB5F6-5AB9-4253-97C3-49C681ECBE51}" srcOrd="9" destOrd="0" presId="urn:microsoft.com/office/officeart/2005/8/layout/vList2"/>
    <dgm:cxn modelId="{D5819694-C5A5-4917-B726-47822422060B}" type="presParOf" srcId="{C1376881-BE7F-44D8-8DA0-C382DBB99504}" destId="{6358F776-32A5-455F-A53F-FE8654291268}" srcOrd="10" destOrd="0" presId="urn:microsoft.com/office/officeart/2005/8/layout/vList2"/>
    <dgm:cxn modelId="{F8620C5F-C672-43B4-83A1-D160B6D9809E}" type="presParOf" srcId="{C1376881-BE7F-44D8-8DA0-C382DBB99504}" destId="{F7DFA17A-F5AE-4E2A-8DCC-782614DFD35E}" srcOrd="11" destOrd="0" presId="urn:microsoft.com/office/officeart/2005/8/layout/vList2"/>
    <dgm:cxn modelId="{7E5453EC-7B9D-43A8-8267-4919EE763F93}" type="presParOf" srcId="{C1376881-BE7F-44D8-8DA0-C382DBB99504}" destId="{EB013393-33E6-4C55-8979-2AB8E6DF106B}" srcOrd="12" destOrd="0" presId="urn:microsoft.com/office/officeart/2005/8/layout/vList2"/>
    <dgm:cxn modelId="{DF63BE7F-F7D2-4058-A536-E81F07F398F1}" type="presParOf" srcId="{C1376881-BE7F-44D8-8DA0-C382DBB99504}" destId="{08D41EA6-4BBA-4FB8-9833-964813B66136}" srcOrd="13" destOrd="0" presId="urn:microsoft.com/office/officeart/2005/8/layout/vList2"/>
    <dgm:cxn modelId="{380E45D7-64D8-416E-A4D4-8CCBF89472E7}" type="presParOf" srcId="{C1376881-BE7F-44D8-8DA0-C382DBB99504}" destId="{12901A8A-C92D-4204-8824-474FCD43D233}" srcOrd="14" destOrd="0" presId="urn:microsoft.com/office/officeart/2005/8/layout/vList2"/>
    <dgm:cxn modelId="{C9B8843D-8644-4C7A-B062-A088AD1BC90A}" type="presParOf" srcId="{C1376881-BE7F-44D8-8DA0-C382DBB99504}" destId="{C156AD2D-DB4B-4401-A6DF-933456C7B5A9}" srcOrd="15" destOrd="0" presId="urn:microsoft.com/office/officeart/2005/8/layout/vList2"/>
    <dgm:cxn modelId="{01E21087-E7C9-4840-9C28-677680C0B5E6}" type="presParOf" srcId="{C1376881-BE7F-44D8-8DA0-C382DBB99504}" destId="{9613E47B-37CE-46E9-A375-4BB62F86A9C5}" srcOrd="16" destOrd="0" presId="urn:microsoft.com/office/officeart/2005/8/layout/vList2"/>
    <dgm:cxn modelId="{7659387F-E221-4C72-8732-6173280705EB}" type="presParOf" srcId="{C1376881-BE7F-44D8-8DA0-C382DBB99504}" destId="{30E11DE3-0C59-4FB2-AD31-DDA5C397A364}" srcOrd="17" destOrd="0" presId="urn:microsoft.com/office/officeart/2005/8/layout/vList2"/>
    <dgm:cxn modelId="{92A0C0B2-E23E-476D-A862-A9D98C6CD452}" type="presParOf" srcId="{C1376881-BE7F-44D8-8DA0-C382DBB99504}" destId="{0C93B5C4-7D7B-4B25-9385-8A57E39D3AD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6E8802-6F40-437D-A81D-F6F7AA01344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65F022-4BD4-436B-A432-F0D292273B12}">
      <dgm:prSet custT="1"/>
      <dgm:spPr/>
      <dgm:t>
        <a:bodyPr/>
        <a:lstStyle/>
        <a:p>
          <a:r>
            <a:rPr lang="fr-CA" sz="1600" dirty="0"/>
            <a:t>. Création de profil utilisateur : Les utilisateurs peuvent créer </a:t>
          </a:r>
          <a:r>
            <a:rPr lang="fr-CA" sz="1600"/>
            <a:t>un profil</a:t>
          </a:r>
          <a:endParaRPr lang="en-US" sz="1600" dirty="0"/>
        </a:p>
      </dgm:t>
    </dgm:pt>
    <dgm:pt modelId="{80A4B205-6376-46F2-B825-0657946A8967}" type="parTrans" cxnId="{818F73B1-8431-4A51-8810-568187017E60}">
      <dgm:prSet/>
      <dgm:spPr/>
      <dgm:t>
        <a:bodyPr/>
        <a:lstStyle/>
        <a:p>
          <a:endParaRPr lang="en-US" sz="2000"/>
        </a:p>
      </dgm:t>
    </dgm:pt>
    <dgm:pt modelId="{33F50D3C-51CD-44AE-A68A-C948C32C87E3}" type="sibTrans" cxnId="{818F73B1-8431-4A51-8810-568187017E60}">
      <dgm:prSet custT="1"/>
      <dgm:spPr/>
      <dgm:t>
        <a:bodyPr/>
        <a:lstStyle/>
        <a:p>
          <a:endParaRPr lang="en-US" sz="3600"/>
        </a:p>
      </dgm:t>
    </dgm:pt>
    <dgm:pt modelId="{3E46C3CC-1F12-4711-AC6D-B2F76BC6A025}">
      <dgm:prSet custT="1"/>
      <dgm:spPr/>
      <dgm:t>
        <a:bodyPr/>
        <a:lstStyle/>
        <a:p>
          <a:r>
            <a:rPr lang="fr-CA" sz="1600"/>
            <a:t>Les utilisateurs peuvent ajouter leurs vinyles pour les mettre en vente</a:t>
          </a:r>
          <a:endParaRPr lang="en-US" sz="1600"/>
        </a:p>
      </dgm:t>
    </dgm:pt>
    <dgm:pt modelId="{92DA86CA-B147-4280-93F6-94850B55B2CE}" type="parTrans" cxnId="{B1C7EDBF-99B9-459E-8EDF-F01A597D04E8}">
      <dgm:prSet/>
      <dgm:spPr/>
      <dgm:t>
        <a:bodyPr/>
        <a:lstStyle/>
        <a:p>
          <a:endParaRPr lang="en-US" sz="2000"/>
        </a:p>
      </dgm:t>
    </dgm:pt>
    <dgm:pt modelId="{4C8DF603-FEDD-4E40-9028-2E340093B95C}" type="sibTrans" cxnId="{B1C7EDBF-99B9-459E-8EDF-F01A597D04E8}">
      <dgm:prSet custT="1"/>
      <dgm:spPr/>
      <dgm:t>
        <a:bodyPr/>
        <a:lstStyle/>
        <a:p>
          <a:endParaRPr lang="en-US" sz="3600"/>
        </a:p>
      </dgm:t>
    </dgm:pt>
    <dgm:pt modelId="{BDFB9427-88BB-445D-B3F1-6A1D277F6BDC}">
      <dgm:prSet custT="1"/>
      <dgm:spPr/>
      <dgm:t>
        <a:bodyPr/>
        <a:lstStyle/>
        <a:p>
          <a:r>
            <a:rPr lang="fr-CA" sz="1600"/>
            <a:t>. Recherche et consultation : Les utilisateurs peuvent rechercher des vinyles par artiste, titre d’album, genre et consulter des informations détaillées sur chaque vinyle. </a:t>
          </a:r>
          <a:endParaRPr lang="en-US" sz="1600"/>
        </a:p>
      </dgm:t>
    </dgm:pt>
    <dgm:pt modelId="{65EE9AB8-3150-412B-BDEA-7A7D44BD53D0}" type="parTrans" cxnId="{BB23F02D-2A7A-4C02-88B5-50BBA748F72E}">
      <dgm:prSet/>
      <dgm:spPr/>
      <dgm:t>
        <a:bodyPr/>
        <a:lstStyle/>
        <a:p>
          <a:endParaRPr lang="en-US" sz="2000"/>
        </a:p>
      </dgm:t>
    </dgm:pt>
    <dgm:pt modelId="{A6D2A183-9F83-4B1B-A89F-99707E0871E0}" type="sibTrans" cxnId="{BB23F02D-2A7A-4C02-88B5-50BBA748F72E}">
      <dgm:prSet custT="1"/>
      <dgm:spPr/>
      <dgm:t>
        <a:bodyPr/>
        <a:lstStyle/>
        <a:p>
          <a:endParaRPr lang="en-US" sz="3600"/>
        </a:p>
      </dgm:t>
    </dgm:pt>
    <dgm:pt modelId="{1EF181CF-F69C-4594-AA00-DD692FA882E3}">
      <dgm:prSet custT="1"/>
      <dgm:spPr/>
      <dgm:t>
        <a:bodyPr/>
        <a:lstStyle/>
        <a:p>
          <a:r>
            <a:rPr lang="fr-CA" sz="1600"/>
            <a:t>Le gestionnaire peut créer un genre ,le modifier ou le supprimer</a:t>
          </a:r>
          <a:endParaRPr lang="en-US" sz="1600"/>
        </a:p>
      </dgm:t>
    </dgm:pt>
    <dgm:pt modelId="{8C610DDF-5EA9-4538-8E40-31F178966D84}" type="parTrans" cxnId="{E3D4BD30-883C-4FC5-A256-7B62BCB114B1}">
      <dgm:prSet/>
      <dgm:spPr/>
      <dgm:t>
        <a:bodyPr/>
        <a:lstStyle/>
        <a:p>
          <a:endParaRPr lang="en-US" sz="2000"/>
        </a:p>
      </dgm:t>
    </dgm:pt>
    <dgm:pt modelId="{21823BC2-856B-4695-821E-CEB01E83B546}" type="sibTrans" cxnId="{E3D4BD30-883C-4FC5-A256-7B62BCB114B1}">
      <dgm:prSet custT="1"/>
      <dgm:spPr/>
      <dgm:t>
        <a:bodyPr/>
        <a:lstStyle/>
        <a:p>
          <a:endParaRPr lang="en-US" sz="3600"/>
        </a:p>
      </dgm:t>
    </dgm:pt>
    <dgm:pt modelId="{E7A96C41-CBBF-457D-A2B2-C831DF3C5E5E}">
      <dgm:prSet custT="1"/>
      <dgm:spPr/>
      <dgm:t>
        <a:bodyPr/>
        <a:lstStyle/>
        <a:p>
          <a:r>
            <a:rPr lang="fr-CA" sz="1600"/>
            <a:t>Intégration et personnalisation : Les développeurs peuvent intégrer l'API dans leurs applications pour proposer des recommandations personnalisées ou gérer des inventaires. </a:t>
          </a:r>
          <a:endParaRPr lang="en-US" sz="1600"/>
        </a:p>
      </dgm:t>
    </dgm:pt>
    <dgm:pt modelId="{57821DBE-995E-46F6-B968-AC830FE4BE08}" type="parTrans" cxnId="{16A592FF-51E0-41A3-BC72-E74798F6E1B3}">
      <dgm:prSet/>
      <dgm:spPr/>
      <dgm:t>
        <a:bodyPr/>
        <a:lstStyle/>
        <a:p>
          <a:endParaRPr lang="en-US" sz="2000"/>
        </a:p>
      </dgm:t>
    </dgm:pt>
    <dgm:pt modelId="{E95BCBE5-1914-40DF-AFE1-A30D1A073C01}" type="sibTrans" cxnId="{16A592FF-51E0-41A3-BC72-E74798F6E1B3}">
      <dgm:prSet/>
      <dgm:spPr/>
      <dgm:t>
        <a:bodyPr/>
        <a:lstStyle/>
        <a:p>
          <a:endParaRPr lang="en-US" sz="2000"/>
        </a:p>
      </dgm:t>
    </dgm:pt>
    <dgm:pt modelId="{93467806-E9CE-4A1B-909E-E6A576B949AF}" type="pres">
      <dgm:prSet presAssocID="{2F6E8802-6F40-437D-A81D-F6F7AA013442}" presName="outerComposite" presStyleCnt="0">
        <dgm:presLayoutVars>
          <dgm:chMax val="5"/>
          <dgm:dir/>
          <dgm:resizeHandles val="exact"/>
        </dgm:presLayoutVars>
      </dgm:prSet>
      <dgm:spPr/>
    </dgm:pt>
    <dgm:pt modelId="{A5E91857-64CC-41A1-9108-8DABD9AEF368}" type="pres">
      <dgm:prSet presAssocID="{2F6E8802-6F40-437D-A81D-F6F7AA013442}" presName="dummyMaxCanvas" presStyleCnt="0">
        <dgm:presLayoutVars/>
      </dgm:prSet>
      <dgm:spPr/>
    </dgm:pt>
    <dgm:pt modelId="{80CBF155-0736-4BF3-B2AA-89D947CED673}" type="pres">
      <dgm:prSet presAssocID="{2F6E8802-6F40-437D-A81D-F6F7AA013442}" presName="FiveNodes_1" presStyleLbl="node1" presStyleIdx="0" presStyleCnt="5" custLinFactNeighborX="-6673" custLinFactNeighborY="892">
        <dgm:presLayoutVars>
          <dgm:bulletEnabled val="1"/>
        </dgm:presLayoutVars>
      </dgm:prSet>
      <dgm:spPr/>
    </dgm:pt>
    <dgm:pt modelId="{734039C5-3712-4106-9DEA-AA5073164E8D}" type="pres">
      <dgm:prSet presAssocID="{2F6E8802-6F40-437D-A81D-F6F7AA013442}" presName="FiveNodes_2" presStyleLbl="node1" presStyleIdx="1" presStyleCnt="5">
        <dgm:presLayoutVars>
          <dgm:bulletEnabled val="1"/>
        </dgm:presLayoutVars>
      </dgm:prSet>
      <dgm:spPr/>
    </dgm:pt>
    <dgm:pt modelId="{E250CF1B-13B6-4561-B734-FE51F53834B0}" type="pres">
      <dgm:prSet presAssocID="{2F6E8802-6F40-437D-A81D-F6F7AA013442}" presName="FiveNodes_3" presStyleLbl="node1" presStyleIdx="2" presStyleCnt="5">
        <dgm:presLayoutVars>
          <dgm:bulletEnabled val="1"/>
        </dgm:presLayoutVars>
      </dgm:prSet>
      <dgm:spPr/>
    </dgm:pt>
    <dgm:pt modelId="{8ACC25F8-0EBB-4E5C-B1C1-A6ABAB537593}" type="pres">
      <dgm:prSet presAssocID="{2F6E8802-6F40-437D-A81D-F6F7AA013442}" presName="FiveNodes_4" presStyleLbl="node1" presStyleIdx="3" presStyleCnt="5">
        <dgm:presLayoutVars>
          <dgm:bulletEnabled val="1"/>
        </dgm:presLayoutVars>
      </dgm:prSet>
      <dgm:spPr/>
    </dgm:pt>
    <dgm:pt modelId="{30809DC3-6907-4EF6-A6EF-102B4176A9AF}" type="pres">
      <dgm:prSet presAssocID="{2F6E8802-6F40-437D-A81D-F6F7AA013442}" presName="FiveNodes_5" presStyleLbl="node1" presStyleIdx="4" presStyleCnt="5">
        <dgm:presLayoutVars>
          <dgm:bulletEnabled val="1"/>
        </dgm:presLayoutVars>
      </dgm:prSet>
      <dgm:spPr/>
    </dgm:pt>
    <dgm:pt modelId="{561BA67C-5D18-453B-9963-093A3E661CA3}" type="pres">
      <dgm:prSet presAssocID="{2F6E8802-6F40-437D-A81D-F6F7AA013442}" presName="FiveConn_1-2" presStyleLbl="fgAccFollowNode1" presStyleIdx="0" presStyleCnt="4">
        <dgm:presLayoutVars>
          <dgm:bulletEnabled val="1"/>
        </dgm:presLayoutVars>
      </dgm:prSet>
      <dgm:spPr/>
    </dgm:pt>
    <dgm:pt modelId="{F4DB512E-6531-4E00-B11A-FB2DF0ACB990}" type="pres">
      <dgm:prSet presAssocID="{2F6E8802-6F40-437D-A81D-F6F7AA013442}" presName="FiveConn_2-3" presStyleLbl="fgAccFollowNode1" presStyleIdx="1" presStyleCnt="4">
        <dgm:presLayoutVars>
          <dgm:bulletEnabled val="1"/>
        </dgm:presLayoutVars>
      </dgm:prSet>
      <dgm:spPr/>
    </dgm:pt>
    <dgm:pt modelId="{3E13CDA0-56E9-4314-9538-6D4E42087C68}" type="pres">
      <dgm:prSet presAssocID="{2F6E8802-6F40-437D-A81D-F6F7AA013442}" presName="FiveConn_3-4" presStyleLbl="fgAccFollowNode1" presStyleIdx="2" presStyleCnt="4">
        <dgm:presLayoutVars>
          <dgm:bulletEnabled val="1"/>
        </dgm:presLayoutVars>
      </dgm:prSet>
      <dgm:spPr/>
    </dgm:pt>
    <dgm:pt modelId="{AF8111C9-E14C-4F19-95C7-E92E867C10BD}" type="pres">
      <dgm:prSet presAssocID="{2F6E8802-6F40-437D-A81D-F6F7AA013442}" presName="FiveConn_4-5" presStyleLbl="fgAccFollowNode1" presStyleIdx="3" presStyleCnt="4">
        <dgm:presLayoutVars>
          <dgm:bulletEnabled val="1"/>
        </dgm:presLayoutVars>
      </dgm:prSet>
      <dgm:spPr/>
    </dgm:pt>
    <dgm:pt modelId="{77CCDAE3-5419-47B9-BFCC-8A4A4D32F929}" type="pres">
      <dgm:prSet presAssocID="{2F6E8802-6F40-437D-A81D-F6F7AA013442}" presName="FiveNodes_1_text" presStyleLbl="node1" presStyleIdx="4" presStyleCnt="5">
        <dgm:presLayoutVars>
          <dgm:bulletEnabled val="1"/>
        </dgm:presLayoutVars>
      </dgm:prSet>
      <dgm:spPr/>
    </dgm:pt>
    <dgm:pt modelId="{63279A49-9204-4601-9DCF-ED63F1467B0D}" type="pres">
      <dgm:prSet presAssocID="{2F6E8802-6F40-437D-A81D-F6F7AA013442}" presName="FiveNodes_2_text" presStyleLbl="node1" presStyleIdx="4" presStyleCnt="5">
        <dgm:presLayoutVars>
          <dgm:bulletEnabled val="1"/>
        </dgm:presLayoutVars>
      </dgm:prSet>
      <dgm:spPr/>
    </dgm:pt>
    <dgm:pt modelId="{14E915F7-7AA7-40BB-962D-94067A820A68}" type="pres">
      <dgm:prSet presAssocID="{2F6E8802-6F40-437D-A81D-F6F7AA013442}" presName="FiveNodes_3_text" presStyleLbl="node1" presStyleIdx="4" presStyleCnt="5">
        <dgm:presLayoutVars>
          <dgm:bulletEnabled val="1"/>
        </dgm:presLayoutVars>
      </dgm:prSet>
      <dgm:spPr/>
    </dgm:pt>
    <dgm:pt modelId="{32581834-8594-4DE0-A573-849400BD1F5E}" type="pres">
      <dgm:prSet presAssocID="{2F6E8802-6F40-437D-A81D-F6F7AA013442}" presName="FiveNodes_4_text" presStyleLbl="node1" presStyleIdx="4" presStyleCnt="5">
        <dgm:presLayoutVars>
          <dgm:bulletEnabled val="1"/>
        </dgm:presLayoutVars>
      </dgm:prSet>
      <dgm:spPr/>
    </dgm:pt>
    <dgm:pt modelId="{1F306A04-FF03-42A4-9A2C-2B0B92773A5A}" type="pres">
      <dgm:prSet presAssocID="{2F6E8802-6F40-437D-A81D-F6F7AA01344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6D9310F-9D0C-4758-AA47-ADB042349C31}" type="presOf" srcId="{2F6E8802-6F40-437D-A81D-F6F7AA013442}" destId="{93467806-E9CE-4A1B-909E-E6A576B949AF}" srcOrd="0" destOrd="0" presId="urn:microsoft.com/office/officeart/2005/8/layout/vProcess5"/>
    <dgm:cxn modelId="{BB23F02D-2A7A-4C02-88B5-50BBA748F72E}" srcId="{2F6E8802-6F40-437D-A81D-F6F7AA013442}" destId="{BDFB9427-88BB-445D-B3F1-6A1D277F6BDC}" srcOrd="2" destOrd="0" parTransId="{65EE9AB8-3150-412B-BDEA-7A7D44BD53D0}" sibTransId="{A6D2A183-9F83-4B1B-A89F-99707E0871E0}"/>
    <dgm:cxn modelId="{E3D4BD30-883C-4FC5-A256-7B62BCB114B1}" srcId="{2F6E8802-6F40-437D-A81D-F6F7AA013442}" destId="{1EF181CF-F69C-4594-AA00-DD692FA882E3}" srcOrd="3" destOrd="0" parTransId="{8C610DDF-5EA9-4538-8E40-31F178966D84}" sibTransId="{21823BC2-856B-4695-821E-CEB01E83B546}"/>
    <dgm:cxn modelId="{6B086443-60BE-4EBF-A1C8-A21E3DCFB0DC}" type="presOf" srcId="{3E46C3CC-1F12-4711-AC6D-B2F76BC6A025}" destId="{63279A49-9204-4601-9DCF-ED63F1467B0D}" srcOrd="1" destOrd="0" presId="urn:microsoft.com/office/officeart/2005/8/layout/vProcess5"/>
    <dgm:cxn modelId="{86F6F649-B2F0-4890-92B4-F2615C1A087C}" type="presOf" srcId="{BDFB9427-88BB-445D-B3F1-6A1D277F6BDC}" destId="{14E915F7-7AA7-40BB-962D-94067A820A68}" srcOrd="1" destOrd="0" presId="urn:microsoft.com/office/officeart/2005/8/layout/vProcess5"/>
    <dgm:cxn modelId="{0C0E2F59-9A04-47D9-B893-9FF1E076A049}" type="presOf" srcId="{3E46C3CC-1F12-4711-AC6D-B2F76BC6A025}" destId="{734039C5-3712-4106-9DEA-AA5073164E8D}" srcOrd="0" destOrd="0" presId="urn:microsoft.com/office/officeart/2005/8/layout/vProcess5"/>
    <dgm:cxn modelId="{537F445D-78C1-439B-B8E2-E15ED26EDDE6}" type="presOf" srcId="{CA65F022-4BD4-436B-A432-F0D292273B12}" destId="{80CBF155-0736-4BF3-B2AA-89D947CED673}" srcOrd="0" destOrd="0" presId="urn:microsoft.com/office/officeart/2005/8/layout/vProcess5"/>
    <dgm:cxn modelId="{FB70BC60-5EDA-41B0-94BE-BA53DBEC3019}" type="presOf" srcId="{CA65F022-4BD4-436B-A432-F0D292273B12}" destId="{77CCDAE3-5419-47B9-BFCC-8A4A4D32F929}" srcOrd="1" destOrd="0" presId="urn:microsoft.com/office/officeart/2005/8/layout/vProcess5"/>
    <dgm:cxn modelId="{498A698E-F6EF-4791-8EF1-D6522819A021}" type="presOf" srcId="{4C8DF603-FEDD-4E40-9028-2E340093B95C}" destId="{F4DB512E-6531-4E00-B11A-FB2DF0ACB990}" srcOrd="0" destOrd="0" presId="urn:microsoft.com/office/officeart/2005/8/layout/vProcess5"/>
    <dgm:cxn modelId="{65666CA8-DD08-48B7-AC10-5830F663A14D}" type="presOf" srcId="{1EF181CF-F69C-4594-AA00-DD692FA882E3}" destId="{8ACC25F8-0EBB-4E5C-B1C1-A6ABAB537593}" srcOrd="0" destOrd="0" presId="urn:microsoft.com/office/officeart/2005/8/layout/vProcess5"/>
    <dgm:cxn modelId="{277A6AB1-1A0D-4639-B916-26D45203336A}" type="presOf" srcId="{E7A96C41-CBBF-457D-A2B2-C831DF3C5E5E}" destId="{30809DC3-6907-4EF6-A6EF-102B4176A9AF}" srcOrd="0" destOrd="0" presId="urn:microsoft.com/office/officeart/2005/8/layout/vProcess5"/>
    <dgm:cxn modelId="{818F73B1-8431-4A51-8810-568187017E60}" srcId="{2F6E8802-6F40-437D-A81D-F6F7AA013442}" destId="{CA65F022-4BD4-436B-A432-F0D292273B12}" srcOrd="0" destOrd="0" parTransId="{80A4B205-6376-46F2-B825-0657946A8967}" sibTransId="{33F50D3C-51CD-44AE-A68A-C948C32C87E3}"/>
    <dgm:cxn modelId="{D2EDEDB2-E41A-481F-B5B7-A8B864640055}" type="presOf" srcId="{21823BC2-856B-4695-821E-CEB01E83B546}" destId="{AF8111C9-E14C-4F19-95C7-E92E867C10BD}" srcOrd="0" destOrd="0" presId="urn:microsoft.com/office/officeart/2005/8/layout/vProcess5"/>
    <dgm:cxn modelId="{26CD41BF-9B88-420B-8060-6F66BC031C74}" type="presOf" srcId="{33F50D3C-51CD-44AE-A68A-C948C32C87E3}" destId="{561BA67C-5D18-453B-9963-093A3E661CA3}" srcOrd="0" destOrd="0" presId="urn:microsoft.com/office/officeart/2005/8/layout/vProcess5"/>
    <dgm:cxn modelId="{B1C7EDBF-99B9-459E-8EDF-F01A597D04E8}" srcId="{2F6E8802-6F40-437D-A81D-F6F7AA013442}" destId="{3E46C3CC-1F12-4711-AC6D-B2F76BC6A025}" srcOrd="1" destOrd="0" parTransId="{92DA86CA-B147-4280-93F6-94850B55B2CE}" sibTransId="{4C8DF603-FEDD-4E40-9028-2E340093B95C}"/>
    <dgm:cxn modelId="{448CBFC7-AF12-44F7-AE4C-98F6E8F952DD}" type="presOf" srcId="{A6D2A183-9F83-4B1B-A89F-99707E0871E0}" destId="{3E13CDA0-56E9-4314-9538-6D4E42087C68}" srcOrd="0" destOrd="0" presId="urn:microsoft.com/office/officeart/2005/8/layout/vProcess5"/>
    <dgm:cxn modelId="{36CC98D7-D38F-42E7-A71C-60D0E768A507}" type="presOf" srcId="{BDFB9427-88BB-445D-B3F1-6A1D277F6BDC}" destId="{E250CF1B-13B6-4561-B734-FE51F53834B0}" srcOrd="0" destOrd="0" presId="urn:microsoft.com/office/officeart/2005/8/layout/vProcess5"/>
    <dgm:cxn modelId="{AAE42ADE-E99E-42C3-B99D-4FDE26A59B8B}" type="presOf" srcId="{1EF181CF-F69C-4594-AA00-DD692FA882E3}" destId="{32581834-8594-4DE0-A573-849400BD1F5E}" srcOrd="1" destOrd="0" presId="urn:microsoft.com/office/officeart/2005/8/layout/vProcess5"/>
    <dgm:cxn modelId="{578B8AE3-685E-472E-BCAB-8FA1B5A30299}" type="presOf" srcId="{E7A96C41-CBBF-457D-A2B2-C831DF3C5E5E}" destId="{1F306A04-FF03-42A4-9A2C-2B0B92773A5A}" srcOrd="1" destOrd="0" presId="urn:microsoft.com/office/officeart/2005/8/layout/vProcess5"/>
    <dgm:cxn modelId="{16A592FF-51E0-41A3-BC72-E74798F6E1B3}" srcId="{2F6E8802-6F40-437D-A81D-F6F7AA013442}" destId="{E7A96C41-CBBF-457D-A2B2-C831DF3C5E5E}" srcOrd="4" destOrd="0" parTransId="{57821DBE-995E-46F6-B968-AC830FE4BE08}" sibTransId="{E95BCBE5-1914-40DF-AFE1-A30D1A073C01}"/>
    <dgm:cxn modelId="{ACBC899C-50A1-4808-A56C-612924C7143A}" type="presParOf" srcId="{93467806-E9CE-4A1B-909E-E6A576B949AF}" destId="{A5E91857-64CC-41A1-9108-8DABD9AEF368}" srcOrd="0" destOrd="0" presId="urn:microsoft.com/office/officeart/2005/8/layout/vProcess5"/>
    <dgm:cxn modelId="{7B546137-B719-4C3B-A5B4-EDC43337F420}" type="presParOf" srcId="{93467806-E9CE-4A1B-909E-E6A576B949AF}" destId="{80CBF155-0736-4BF3-B2AA-89D947CED673}" srcOrd="1" destOrd="0" presId="urn:microsoft.com/office/officeart/2005/8/layout/vProcess5"/>
    <dgm:cxn modelId="{CCAA1790-A030-4A47-A81A-2C82D9AC0C08}" type="presParOf" srcId="{93467806-E9CE-4A1B-909E-E6A576B949AF}" destId="{734039C5-3712-4106-9DEA-AA5073164E8D}" srcOrd="2" destOrd="0" presId="urn:microsoft.com/office/officeart/2005/8/layout/vProcess5"/>
    <dgm:cxn modelId="{63070EEA-87E7-4BE6-BD3E-5BCB7904236D}" type="presParOf" srcId="{93467806-E9CE-4A1B-909E-E6A576B949AF}" destId="{E250CF1B-13B6-4561-B734-FE51F53834B0}" srcOrd="3" destOrd="0" presId="urn:microsoft.com/office/officeart/2005/8/layout/vProcess5"/>
    <dgm:cxn modelId="{BCAFF951-FAA2-4368-9291-CB1CD4390871}" type="presParOf" srcId="{93467806-E9CE-4A1B-909E-E6A576B949AF}" destId="{8ACC25F8-0EBB-4E5C-B1C1-A6ABAB537593}" srcOrd="4" destOrd="0" presId="urn:microsoft.com/office/officeart/2005/8/layout/vProcess5"/>
    <dgm:cxn modelId="{3741C696-716C-4E39-9D1C-B5D5F73835DB}" type="presParOf" srcId="{93467806-E9CE-4A1B-909E-E6A576B949AF}" destId="{30809DC3-6907-4EF6-A6EF-102B4176A9AF}" srcOrd="5" destOrd="0" presId="urn:microsoft.com/office/officeart/2005/8/layout/vProcess5"/>
    <dgm:cxn modelId="{AE62F2B4-A34D-4BE3-ADBD-292606D0D44B}" type="presParOf" srcId="{93467806-E9CE-4A1B-909E-E6A576B949AF}" destId="{561BA67C-5D18-453B-9963-093A3E661CA3}" srcOrd="6" destOrd="0" presId="urn:microsoft.com/office/officeart/2005/8/layout/vProcess5"/>
    <dgm:cxn modelId="{5F133723-8BA3-41EF-ACFE-39A39299BB4E}" type="presParOf" srcId="{93467806-E9CE-4A1B-909E-E6A576B949AF}" destId="{F4DB512E-6531-4E00-B11A-FB2DF0ACB990}" srcOrd="7" destOrd="0" presId="urn:microsoft.com/office/officeart/2005/8/layout/vProcess5"/>
    <dgm:cxn modelId="{DD2410A8-02DB-49CF-BD7D-836A2AABCCE9}" type="presParOf" srcId="{93467806-E9CE-4A1B-909E-E6A576B949AF}" destId="{3E13CDA0-56E9-4314-9538-6D4E42087C68}" srcOrd="8" destOrd="0" presId="urn:microsoft.com/office/officeart/2005/8/layout/vProcess5"/>
    <dgm:cxn modelId="{F5E91246-251D-473A-9CDA-35D3EC2FFA6B}" type="presParOf" srcId="{93467806-E9CE-4A1B-909E-E6A576B949AF}" destId="{AF8111C9-E14C-4F19-95C7-E92E867C10BD}" srcOrd="9" destOrd="0" presId="urn:microsoft.com/office/officeart/2005/8/layout/vProcess5"/>
    <dgm:cxn modelId="{92A3609C-2BAF-49D2-948B-BA3A4EEC7D0C}" type="presParOf" srcId="{93467806-E9CE-4A1B-909E-E6A576B949AF}" destId="{77CCDAE3-5419-47B9-BFCC-8A4A4D32F929}" srcOrd="10" destOrd="0" presId="urn:microsoft.com/office/officeart/2005/8/layout/vProcess5"/>
    <dgm:cxn modelId="{D9B9DA6F-3920-4F15-A444-4D0F9673A362}" type="presParOf" srcId="{93467806-E9CE-4A1B-909E-E6A576B949AF}" destId="{63279A49-9204-4601-9DCF-ED63F1467B0D}" srcOrd="11" destOrd="0" presId="urn:microsoft.com/office/officeart/2005/8/layout/vProcess5"/>
    <dgm:cxn modelId="{475A0D3D-0D50-492B-848C-43247EF2240D}" type="presParOf" srcId="{93467806-E9CE-4A1B-909E-E6A576B949AF}" destId="{14E915F7-7AA7-40BB-962D-94067A820A68}" srcOrd="12" destOrd="0" presId="urn:microsoft.com/office/officeart/2005/8/layout/vProcess5"/>
    <dgm:cxn modelId="{DAD880CC-52DC-41E8-B643-FB6B7D7F99C7}" type="presParOf" srcId="{93467806-E9CE-4A1B-909E-E6A576B949AF}" destId="{32581834-8594-4DE0-A573-849400BD1F5E}" srcOrd="13" destOrd="0" presId="urn:microsoft.com/office/officeart/2005/8/layout/vProcess5"/>
    <dgm:cxn modelId="{7A16400A-3103-4387-95DB-9D5FF2973363}" type="presParOf" srcId="{93467806-E9CE-4A1B-909E-E6A576B949AF}" destId="{1F306A04-FF03-42A4-9A2C-2B0B92773A5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707C1-D3F1-499F-BC96-C27FC713C32E}">
      <dsp:nvSpPr>
        <dsp:cNvPr id="0" name=""/>
        <dsp:cNvSpPr/>
      </dsp:nvSpPr>
      <dsp:spPr>
        <a:xfrm>
          <a:off x="0" y="623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F4FB-64D2-413A-8335-788C793CBEDC}">
      <dsp:nvSpPr>
        <dsp:cNvPr id="0" name=""/>
        <dsp:cNvSpPr/>
      </dsp:nvSpPr>
      <dsp:spPr>
        <a:xfrm>
          <a:off x="158416" y="118453"/>
          <a:ext cx="288029" cy="288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BBE13-5B06-4DF6-A945-EFC12046D866}">
      <dsp:nvSpPr>
        <dsp:cNvPr id="0" name=""/>
        <dsp:cNvSpPr/>
      </dsp:nvSpPr>
      <dsp:spPr>
        <a:xfrm>
          <a:off x="604862" y="623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Présentation du projet</a:t>
          </a:r>
          <a:endParaRPr lang="en-US" sz="1600" kern="1200"/>
        </a:p>
      </dsp:txBody>
      <dsp:txXfrm>
        <a:off x="604862" y="623"/>
        <a:ext cx="5703941" cy="523690"/>
      </dsp:txXfrm>
    </dsp:sp>
    <dsp:sp modelId="{AF10E190-6A3A-473B-BAC9-5DFF27BC9185}">
      <dsp:nvSpPr>
        <dsp:cNvPr id="0" name=""/>
        <dsp:cNvSpPr/>
      </dsp:nvSpPr>
      <dsp:spPr>
        <a:xfrm>
          <a:off x="0" y="655236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8D2A1-C638-4CF0-A121-1F5BFC0B422D}">
      <dsp:nvSpPr>
        <dsp:cNvPr id="0" name=""/>
        <dsp:cNvSpPr/>
      </dsp:nvSpPr>
      <dsp:spPr>
        <a:xfrm>
          <a:off x="158416" y="773067"/>
          <a:ext cx="288029" cy="288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51B3-8851-4515-A838-5666FDE02702}">
      <dsp:nvSpPr>
        <dsp:cNvPr id="0" name=""/>
        <dsp:cNvSpPr/>
      </dsp:nvSpPr>
      <dsp:spPr>
        <a:xfrm>
          <a:off x="604862" y="655236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Objectifs</a:t>
          </a:r>
          <a:endParaRPr lang="en-US" sz="1600" kern="1200"/>
        </a:p>
      </dsp:txBody>
      <dsp:txXfrm>
        <a:off x="604862" y="655236"/>
        <a:ext cx="5703941" cy="523690"/>
      </dsp:txXfrm>
    </dsp:sp>
    <dsp:sp modelId="{A25028C1-12C2-42B0-81AC-81494CE1531B}">
      <dsp:nvSpPr>
        <dsp:cNvPr id="0" name=""/>
        <dsp:cNvSpPr/>
      </dsp:nvSpPr>
      <dsp:spPr>
        <a:xfrm>
          <a:off x="0" y="1309850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7553E-1C8D-4F5F-BD23-1316A484E17C}">
      <dsp:nvSpPr>
        <dsp:cNvPr id="0" name=""/>
        <dsp:cNvSpPr/>
      </dsp:nvSpPr>
      <dsp:spPr>
        <a:xfrm>
          <a:off x="158416" y="1427680"/>
          <a:ext cx="288029" cy="288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7852F-CA3A-4CF3-9528-210F89C391A1}">
      <dsp:nvSpPr>
        <dsp:cNvPr id="0" name=""/>
        <dsp:cNvSpPr/>
      </dsp:nvSpPr>
      <dsp:spPr>
        <a:xfrm>
          <a:off x="604862" y="1309850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Fonctionnement</a:t>
          </a:r>
          <a:endParaRPr lang="en-US" sz="1600" kern="1200"/>
        </a:p>
      </dsp:txBody>
      <dsp:txXfrm>
        <a:off x="604862" y="1309850"/>
        <a:ext cx="5703941" cy="523690"/>
      </dsp:txXfrm>
    </dsp:sp>
    <dsp:sp modelId="{EEF0ACFF-5282-42DD-A338-150C7EB6700C}">
      <dsp:nvSpPr>
        <dsp:cNvPr id="0" name=""/>
        <dsp:cNvSpPr/>
      </dsp:nvSpPr>
      <dsp:spPr>
        <a:xfrm>
          <a:off x="0" y="1964463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A45E0-35B4-47A1-A5B1-DF2242CC02BF}">
      <dsp:nvSpPr>
        <dsp:cNvPr id="0" name=""/>
        <dsp:cNvSpPr/>
      </dsp:nvSpPr>
      <dsp:spPr>
        <a:xfrm>
          <a:off x="158416" y="2082294"/>
          <a:ext cx="288029" cy="2880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637C-3C87-4AEE-AEC7-9477BCCD2AE9}">
      <dsp:nvSpPr>
        <dsp:cNvPr id="0" name=""/>
        <dsp:cNvSpPr/>
      </dsp:nvSpPr>
      <dsp:spPr>
        <a:xfrm>
          <a:off x="604862" y="1964463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Cas d’utilisation 1</a:t>
          </a:r>
          <a:endParaRPr lang="en-US" sz="1600" kern="1200"/>
        </a:p>
      </dsp:txBody>
      <dsp:txXfrm>
        <a:off x="604862" y="1964463"/>
        <a:ext cx="5703941" cy="523690"/>
      </dsp:txXfrm>
    </dsp:sp>
    <dsp:sp modelId="{6419213D-2F7C-49C7-8651-F8898EC96F17}">
      <dsp:nvSpPr>
        <dsp:cNvPr id="0" name=""/>
        <dsp:cNvSpPr/>
      </dsp:nvSpPr>
      <dsp:spPr>
        <a:xfrm>
          <a:off x="0" y="2619077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15637-6096-4175-8D89-2963401C6D92}">
      <dsp:nvSpPr>
        <dsp:cNvPr id="0" name=""/>
        <dsp:cNvSpPr/>
      </dsp:nvSpPr>
      <dsp:spPr>
        <a:xfrm>
          <a:off x="158416" y="2736907"/>
          <a:ext cx="288029" cy="2880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7A95A-07DE-45A0-BA88-97BF246CA999}">
      <dsp:nvSpPr>
        <dsp:cNvPr id="0" name=""/>
        <dsp:cNvSpPr/>
      </dsp:nvSpPr>
      <dsp:spPr>
        <a:xfrm>
          <a:off x="604862" y="2619077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Démonstration 1</a:t>
          </a:r>
          <a:endParaRPr lang="en-US" sz="1600" kern="1200"/>
        </a:p>
      </dsp:txBody>
      <dsp:txXfrm>
        <a:off x="604862" y="2619077"/>
        <a:ext cx="5703941" cy="523690"/>
      </dsp:txXfrm>
    </dsp:sp>
    <dsp:sp modelId="{18070566-0BDC-43FA-A88B-CFE62CE7339F}">
      <dsp:nvSpPr>
        <dsp:cNvPr id="0" name=""/>
        <dsp:cNvSpPr/>
      </dsp:nvSpPr>
      <dsp:spPr>
        <a:xfrm>
          <a:off x="0" y="3273690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4FB99-AB2D-4F37-BB92-BBAA38635DDA}">
      <dsp:nvSpPr>
        <dsp:cNvPr id="0" name=""/>
        <dsp:cNvSpPr/>
      </dsp:nvSpPr>
      <dsp:spPr>
        <a:xfrm>
          <a:off x="158416" y="3391521"/>
          <a:ext cx="288029" cy="2880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05BA0-EF02-442C-92F1-E3615E83DC20}">
      <dsp:nvSpPr>
        <dsp:cNvPr id="0" name=""/>
        <dsp:cNvSpPr/>
      </dsp:nvSpPr>
      <dsp:spPr>
        <a:xfrm>
          <a:off x="604862" y="3273690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Cas d’utilisation  2</a:t>
          </a:r>
          <a:endParaRPr lang="en-US" sz="1600" kern="1200"/>
        </a:p>
      </dsp:txBody>
      <dsp:txXfrm>
        <a:off x="604862" y="3273690"/>
        <a:ext cx="5703941" cy="523690"/>
      </dsp:txXfrm>
    </dsp:sp>
    <dsp:sp modelId="{E3961141-541A-4B19-9757-D23525614A0C}">
      <dsp:nvSpPr>
        <dsp:cNvPr id="0" name=""/>
        <dsp:cNvSpPr/>
      </dsp:nvSpPr>
      <dsp:spPr>
        <a:xfrm>
          <a:off x="0" y="3928304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42F96-E01C-474B-9792-66B19B5501ED}">
      <dsp:nvSpPr>
        <dsp:cNvPr id="0" name=""/>
        <dsp:cNvSpPr/>
      </dsp:nvSpPr>
      <dsp:spPr>
        <a:xfrm>
          <a:off x="158416" y="4046134"/>
          <a:ext cx="288029" cy="2880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544D4-9430-4E26-B451-6E9C601E13F0}">
      <dsp:nvSpPr>
        <dsp:cNvPr id="0" name=""/>
        <dsp:cNvSpPr/>
      </dsp:nvSpPr>
      <dsp:spPr>
        <a:xfrm>
          <a:off x="604862" y="3928304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Démonstration 2</a:t>
          </a:r>
          <a:endParaRPr lang="en-US" sz="1600" kern="1200"/>
        </a:p>
      </dsp:txBody>
      <dsp:txXfrm>
        <a:off x="604862" y="3928304"/>
        <a:ext cx="5703941" cy="523690"/>
      </dsp:txXfrm>
    </dsp:sp>
    <dsp:sp modelId="{19AD479B-990B-4F87-A87C-EEA7B1F8DC23}">
      <dsp:nvSpPr>
        <dsp:cNvPr id="0" name=""/>
        <dsp:cNvSpPr/>
      </dsp:nvSpPr>
      <dsp:spPr>
        <a:xfrm>
          <a:off x="0" y="4582917"/>
          <a:ext cx="6308804" cy="523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A0162-7B7E-49CF-83AD-57C13D6B5233}">
      <dsp:nvSpPr>
        <dsp:cNvPr id="0" name=""/>
        <dsp:cNvSpPr/>
      </dsp:nvSpPr>
      <dsp:spPr>
        <a:xfrm>
          <a:off x="158416" y="4700748"/>
          <a:ext cx="288029" cy="28802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39500-F3E3-4D79-81AE-96D57DA108EE}">
      <dsp:nvSpPr>
        <dsp:cNvPr id="0" name=""/>
        <dsp:cNvSpPr/>
      </dsp:nvSpPr>
      <dsp:spPr>
        <a:xfrm>
          <a:off x="604862" y="4582917"/>
          <a:ext cx="5703941" cy="52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24" tIns="55424" rIns="55424" bIns="554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conclusion </a:t>
          </a:r>
          <a:endParaRPr lang="en-US" sz="1600" kern="1200"/>
        </a:p>
      </dsp:txBody>
      <dsp:txXfrm>
        <a:off x="604862" y="4582917"/>
        <a:ext cx="5703941" cy="52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A9AEE-3D9D-40E2-A8C3-CD4F9D1D398B}">
      <dsp:nvSpPr>
        <dsp:cNvPr id="0" name=""/>
        <dsp:cNvSpPr/>
      </dsp:nvSpPr>
      <dsp:spPr>
        <a:xfrm>
          <a:off x="0" y="8095"/>
          <a:ext cx="6308804" cy="145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EBF25-91F2-42EE-8739-4853E751E7C4}">
      <dsp:nvSpPr>
        <dsp:cNvPr id="0" name=""/>
        <dsp:cNvSpPr/>
      </dsp:nvSpPr>
      <dsp:spPr>
        <a:xfrm>
          <a:off x="440011" y="335376"/>
          <a:ext cx="800020" cy="800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6828-4172-4B71-89DB-A9D77EE937F9}">
      <dsp:nvSpPr>
        <dsp:cNvPr id="0" name=""/>
        <dsp:cNvSpPr/>
      </dsp:nvSpPr>
      <dsp:spPr>
        <a:xfrm>
          <a:off x="1680043" y="8095"/>
          <a:ext cx="4625474" cy="14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43" tIns="153943" rIns="153943" bIns="15394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une API innovante dédiée aux amateurs de musique et de vinyles.</a:t>
          </a:r>
          <a:endParaRPr lang="en-US" sz="1400" kern="1200"/>
        </a:p>
      </dsp:txBody>
      <dsp:txXfrm>
        <a:off x="1680043" y="8095"/>
        <a:ext cx="4625474" cy="1454583"/>
      </dsp:txXfrm>
    </dsp:sp>
    <dsp:sp modelId="{311F9A94-EECD-4140-88C6-FD50DEC3D417}">
      <dsp:nvSpPr>
        <dsp:cNvPr id="0" name=""/>
        <dsp:cNvSpPr/>
      </dsp:nvSpPr>
      <dsp:spPr>
        <a:xfrm>
          <a:off x="0" y="1826324"/>
          <a:ext cx="6308804" cy="145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B6C80-03E9-4A21-8C56-3510F73FB180}">
      <dsp:nvSpPr>
        <dsp:cNvPr id="0" name=""/>
        <dsp:cNvSpPr/>
      </dsp:nvSpPr>
      <dsp:spPr>
        <a:xfrm>
          <a:off x="440011" y="2153605"/>
          <a:ext cx="800020" cy="800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9A2E7-FB83-453F-9528-A428CF6A3E48}">
      <dsp:nvSpPr>
        <dsp:cNvPr id="0" name=""/>
        <dsp:cNvSpPr/>
      </dsp:nvSpPr>
      <dsp:spPr>
        <a:xfrm>
          <a:off x="1680043" y="1826324"/>
          <a:ext cx="4625474" cy="14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43" tIns="153943" rIns="153943" bIns="15394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Mission principale : Connecter les collectionneurs, les vendeurs et les passionnés autour d’une base de données complète et facilement accessible.</a:t>
          </a:r>
          <a:endParaRPr lang="en-US" sz="1400" kern="1200"/>
        </a:p>
      </dsp:txBody>
      <dsp:txXfrm>
        <a:off x="1680043" y="1826324"/>
        <a:ext cx="4625474" cy="1454583"/>
      </dsp:txXfrm>
    </dsp:sp>
    <dsp:sp modelId="{58248004-1EAF-47F3-B5C2-29B891532144}">
      <dsp:nvSpPr>
        <dsp:cNvPr id="0" name=""/>
        <dsp:cNvSpPr/>
      </dsp:nvSpPr>
      <dsp:spPr>
        <a:xfrm>
          <a:off x="0" y="3650749"/>
          <a:ext cx="6308804" cy="1454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8C931-2282-4709-9512-19CCCDC8E3B7}">
      <dsp:nvSpPr>
        <dsp:cNvPr id="0" name=""/>
        <dsp:cNvSpPr/>
      </dsp:nvSpPr>
      <dsp:spPr>
        <a:xfrm>
          <a:off x="440011" y="3971834"/>
          <a:ext cx="800020" cy="800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C277-B616-4A59-884D-67DFEFFB50EE}">
      <dsp:nvSpPr>
        <dsp:cNvPr id="0" name=""/>
        <dsp:cNvSpPr/>
      </dsp:nvSpPr>
      <dsp:spPr>
        <a:xfrm>
          <a:off x="1375510" y="3773226"/>
          <a:ext cx="1357866" cy="100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3" tIns="128193" rIns="128193" bIns="12819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Ce que propose VinylParadise :</a:t>
          </a:r>
          <a:endParaRPr lang="en-US" sz="1400" kern="1200"/>
        </a:p>
      </dsp:txBody>
      <dsp:txXfrm>
        <a:off x="1375510" y="3773226"/>
        <a:ext cx="1357866" cy="1006685"/>
      </dsp:txXfrm>
    </dsp:sp>
    <dsp:sp modelId="{D49D9050-9B05-4294-B83D-800A1D8BDACC}">
      <dsp:nvSpPr>
        <dsp:cNvPr id="0" name=""/>
        <dsp:cNvSpPr/>
      </dsp:nvSpPr>
      <dsp:spPr>
        <a:xfrm>
          <a:off x="3290756" y="3644553"/>
          <a:ext cx="2491881" cy="14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43" tIns="153943" rIns="153943" bIns="15394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Une recherche rapide et précise de vinyles par artiste, album, ou genre.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Une intégration fluide avec des applications de musique ou de e-commerce.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Une expérience utilisateur moderne et intuitive.</a:t>
          </a:r>
          <a:endParaRPr lang="en-US" sz="1100" kern="1200"/>
        </a:p>
      </dsp:txBody>
      <dsp:txXfrm>
        <a:off x="3290756" y="3644553"/>
        <a:ext cx="2491881" cy="1454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4E553-C9F1-4F5E-B4F7-DFD745286129}">
      <dsp:nvSpPr>
        <dsp:cNvPr id="0" name=""/>
        <dsp:cNvSpPr/>
      </dsp:nvSpPr>
      <dsp:spPr>
        <a:xfrm>
          <a:off x="0" y="353"/>
          <a:ext cx="9653953" cy="513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Faciliter l'accès aux données sur les vinyles</a:t>
          </a:r>
          <a:endParaRPr lang="en-US" sz="1600" kern="1200"/>
        </a:p>
      </dsp:txBody>
      <dsp:txXfrm>
        <a:off x="25079" y="25432"/>
        <a:ext cx="9603795" cy="463597"/>
      </dsp:txXfrm>
    </dsp:sp>
    <dsp:sp modelId="{8E780869-A12D-46F7-93AD-21204D1BA797}">
      <dsp:nvSpPr>
        <dsp:cNvPr id="0" name=""/>
        <dsp:cNvSpPr/>
      </dsp:nvSpPr>
      <dsp:spPr>
        <a:xfrm>
          <a:off x="0" y="528368"/>
          <a:ext cx="9653953" cy="513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Fournir une base de données centralisée et complète pour les collectionneurs, développeurs et passionnés.</a:t>
          </a:r>
          <a:endParaRPr lang="en-US" sz="1600" kern="1200"/>
        </a:p>
      </dsp:txBody>
      <dsp:txXfrm>
        <a:off x="25079" y="553447"/>
        <a:ext cx="9603795" cy="463597"/>
      </dsp:txXfrm>
    </dsp:sp>
    <dsp:sp modelId="{9A58E951-B2B6-4B0E-B9A9-35119612D763}">
      <dsp:nvSpPr>
        <dsp:cNvPr id="0" name=""/>
        <dsp:cNvSpPr/>
      </dsp:nvSpPr>
      <dsp:spPr>
        <a:xfrm>
          <a:off x="0" y="1056382"/>
          <a:ext cx="9653953" cy="513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Promouvoir la culture du vinyle</a:t>
          </a:r>
          <a:endParaRPr lang="en-US" sz="1600" kern="1200"/>
        </a:p>
      </dsp:txBody>
      <dsp:txXfrm>
        <a:off x="25079" y="1081461"/>
        <a:ext cx="9603795" cy="463597"/>
      </dsp:txXfrm>
    </dsp:sp>
    <dsp:sp modelId="{404BCA09-2A73-4FA4-AFDC-37E20C4AC81C}">
      <dsp:nvSpPr>
        <dsp:cNvPr id="0" name=""/>
        <dsp:cNvSpPr/>
      </dsp:nvSpPr>
      <dsp:spPr>
        <a:xfrm>
          <a:off x="0" y="1584397"/>
          <a:ext cx="9653953" cy="513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Soutenir la communauté des amateurs en valorisant les artistes, albums rares, et éditions spéciales.</a:t>
          </a:r>
          <a:endParaRPr lang="en-US" sz="1600" kern="1200"/>
        </a:p>
      </dsp:txBody>
      <dsp:txXfrm>
        <a:off x="25079" y="1609476"/>
        <a:ext cx="9603795" cy="463597"/>
      </dsp:txXfrm>
    </dsp:sp>
    <dsp:sp modelId="{51BDF545-B1F9-41DD-8A97-20D2E4B49D1A}">
      <dsp:nvSpPr>
        <dsp:cNvPr id="0" name=""/>
        <dsp:cNvSpPr/>
      </dsp:nvSpPr>
      <dsp:spPr>
        <a:xfrm>
          <a:off x="0" y="2112412"/>
          <a:ext cx="9653953" cy="5137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Améliorer l’expérience utilisateur</a:t>
          </a:r>
          <a:endParaRPr lang="en-US" sz="1600" kern="1200"/>
        </a:p>
      </dsp:txBody>
      <dsp:txXfrm>
        <a:off x="25079" y="2137491"/>
        <a:ext cx="9603795" cy="463597"/>
      </dsp:txXfrm>
    </dsp:sp>
    <dsp:sp modelId="{6358F776-32A5-455F-A53F-FE8654291268}">
      <dsp:nvSpPr>
        <dsp:cNvPr id="0" name=""/>
        <dsp:cNvSpPr/>
      </dsp:nvSpPr>
      <dsp:spPr>
        <a:xfrm>
          <a:off x="0" y="2640426"/>
          <a:ext cx="9653953" cy="513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Permettre des recherches rapides et intuitives avec une API robuste.</a:t>
          </a:r>
          <a:endParaRPr lang="en-US" sz="1600" kern="1200"/>
        </a:p>
      </dsp:txBody>
      <dsp:txXfrm>
        <a:off x="25079" y="2665505"/>
        <a:ext cx="9603795" cy="463597"/>
      </dsp:txXfrm>
    </dsp:sp>
    <dsp:sp modelId="{EB013393-33E6-4C55-8979-2AB8E6DF106B}">
      <dsp:nvSpPr>
        <dsp:cNvPr id="0" name=""/>
        <dsp:cNvSpPr/>
      </dsp:nvSpPr>
      <dsp:spPr>
        <a:xfrm>
          <a:off x="0" y="3168441"/>
          <a:ext cx="9653953" cy="513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Créer des opportunités d’intégration</a:t>
          </a:r>
          <a:endParaRPr lang="en-US" sz="1600" kern="1200"/>
        </a:p>
      </dsp:txBody>
      <dsp:txXfrm>
        <a:off x="25079" y="3193520"/>
        <a:ext cx="9603795" cy="463597"/>
      </dsp:txXfrm>
    </dsp:sp>
    <dsp:sp modelId="{12901A8A-C92D-4204-8824-474FCD43D233}">
      <dsp:nvSpPr>
        <dsp:cNvPr id="0" name=""/>
        <dsp:cNvSpPr/>
      </dsp:nvSpPr>
      <dsp:spPr>
        <a:xfrm>
          <a:off x="0" y="3696455"/>
          <a:ext cx="9653953" cy="513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Offrir des solutions pour les plateformes e-commerce, applications de streaming, et gestion d’inventaire.</a:t>
          </a:r>
          <a:endParaRPr lang="en-US" sz="1600" kern="1200"/>
        </a:p>
      </dsp:txBody>
      <dsp:txXfrm>
        <a:off x="25079" y="3721534"/>
        <a:ext cx="9603795" cy="463597"/>
      </dsp:txXfrm>
    </dsp:sp>
    <dsp:sp modelId="{9613E47B-37CE-46E9-A375-4BB62F86A9C5}">
      <dsp:nvSpPr>
        <dsp:cNvPr id="0" name=""/>
        <dsp:cNvSpPr/>
      </dsp:nvSpPr>
      <dsp:spPr>
        <a:xfrm>
          <a:off x="0" y="4224470"/>
          <a:ext cx="9653953" cy="513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Garantir des données fiables et sécurisées</a:t>
          </a:r>
          <a:endParaRPr lang="en-US" sz="1600" kern="1200"/>
        </a:p>
      </dsp:txBody>
      <dsp:txXfrm>
        <a:off x="25079" y="4249549"/>
        <a:ext cx="9603795" cy="463597"/>
      </dsp:txXfrm>
    </dsp:sp>
    <dsp:sp modelId="{0C93B5C4-7D7B-4B25-9385-8A57E39D3ADC}">
      <dsp:nvSpPr>
        <dsp:cNvPr id="0" name=""/>
        <dsp:cNvSpPr/>
      </dsp:nvSpPr>
      <dsp:spPr>
        <a:xfrm>
          <a:off x="0" y="4752485"/>
          <a:ext cx="9653953" cy="5137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Assurer la précision des informations et protéger les utilisateurs avec des normes de sécurité élevées.</a:t>
          </a:r>
          <a:endParaRPr lang="en-US" sz="1600" kern="1200"/>
        </a:p>
      </dsp:txBody>
      <dsp:txXfrm>
        <a:off x="25079" y="4777564"/>
        <a:ext cx="9603795" cy="463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F155-0736-4BF3-B2AA-89D947CED673}">
      <dsp:nvSpPr>
        <dsp:cNvPr id="0" name=""/>
        <dsp:cNvSpPr/>
      </dsp:nvSpPr>
      <dsp:spPr>
        <a:xfrm>
          <a:off x="0" y="10390"/>
          <a:ext cx="5521985" cy="11648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. Création de profil utilisateur : Les utilisateurs peuvent créer </a:t>
          </a:r>
          <a:r>
            <a:rPr lang="fr-CA" sz="1600" kern="1200"/>
            <a:t>un profil</a:t>
          </a:r>
          <a:endParaRPr lang="en-US" sz="1600" kern="1200" dirty="0"/>
        </a:p>
      </dsp:txBody>
      <dsp:txXfrm>
        <a:off x="34117" y="44507"/>
        <a:ext cx="4128733" cy="1096616"/>
      </dsp:txXfrm>
    </dsp:sp>
    <dsp:sp modelId="{734039C5-3712-4106-9DEA-AA5073164E8D}">
      <dsp:nvSpPr>
        <dsp:cNvPr id="0" name=""/>
        <dsp:cNvSpPr/>
      </dsp:nvSpPr>
      <dsp:spPr>
        <a:xfrm>
          <a:off x="412356" y="1326635"/>
          <a:ext cx="5521985" cy="11648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Les utilisateurs peuvent ajouter leurs vinyles pour les mettre en vente</a:t>
          </a:r>
          <a:endParaRPr lang="en-US" sz="1600" kern="1200"/>
        </a:p>
      </dsp:txBody>
      <dsp:txXfrm>
        <a:off x="446473" y="1360752"/>
        <a:ext cx="4284242" cy="1096616"/>
      </dsp:txXfrm>
    </dsp:sp>
    <dsp:sp modelId="{E250CF1B-13B6-4561-B734-FE51F53834B0}">
      <dsp:nvSpPr>
        <dsp:cNvPr id="0" name=""/>
        <dsp:cNvSpPr/>
      </dsp:nvSpPr>
      <dsp:spPr>
        <a:xfrm>
          <a:off x="824712" y="2653271"/>
          <a:ext cx="5521985" cy="11648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. Recherche et consultation : Les utilisateurs peuvent rechercher des vinyles par artiste, titre d’album, genre et consulter des informations détaillées sur chaque vinyle. </a:t>
          </a:r>
          <a:endParaRPr lang="en-US" sz="1600" kern="1200"/>
        </a:p>
      </dsp:txBody>
      <dsp:txXfrm>
        <a:off x="858829" y="2687388"/>
        <a:ext cx="4284242" cy="1096616"/>
      </dsp:txXfrm>
    </dsp:sp>
    <dsp:sp modelId="{8ACC25F8-0EBB-4E5C-B1C1-A6ABAB537593}">
      <dsp:nvSpPr>
        <dsp:cNvPr id="0" name=""/>
        <dsp:cNvSpPr/>
      </dsp:nvSpPr>
      <dsp:spPr>
        <a:xfrm>
          <a:off x="1237068" y="3979906"/>
          <a:ext cx="5521985" cy="11648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Le gestionnaire peut créer un genre ,le modifier ou le supprimer</a:t>
          </a:r>
          <a:endParaRPr lang="en-US" sz="1600" kern="1200"/>
        </a:p>
      </dsp:txBody>
      <dsp:txXfrm>
        <a:off x="1271185" y="4014023"/>
        <a:ext cx="4284242" cy="1096616"/>
      </dsp:txXfrm>
    </dsp:sp>
    <dsp:sp modelId="{30809DC3-6907-4EF6-A6EF-102B4176A9AF}">
      <dsp:nvSpPr>
        <dsp:cNvPr id="0" name=""/>
        <dsp:cNvSpPr/>
      </dsp:nvSpPr>
      <dsp:spPr>
        <a:xfrm>
          <a:off x="1649424" y="5306542"/>
          <a:ext cx="5521985" cy="11648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Intégration et personnalisation : Les développeurs peuvent intégrer l'API dans leurs applications pour proposer des recommandations personnalisées ou gérer des inventaires. </a:t>
          </a:r>
          <a:endParaRPr lang="en-US" sz="1600" kern="1200"/>
        </a:p>
      </dsp:txBody>
      <dsp:txXfrm>
        <a:off x="1683541" y="5340659"/>
        <a:ext cx="4284242" cy="1096616"/>
      </dsp:txXfrm>
    </dsp:sp>
    <dsp:sp modelId="{561BA67C-5D18-453B-9963-093A3E661CA3}">
      <dsp:nvSpPr>
        <dsp:cNvPr id="0" name=""/>
        <dsp:cNvSpPr/>
      </dsp:nvSpPr>
      <dsp:spPr>
        <a:xfrm>
          <a:off x="4764832" y="850988"/>
          <a:ext cx="757152" cy="757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35191" y="850988"/>
        <a:ext cx="416434" cy="569757"/>
      </dsp:txXfrm>
    </dsp:sp>
    <dsp:sp modelId="{F4DB512E-6531-4E00-B11A-FB2DF0ACB990}">
      <dsp:nvSpPr>
        <dsp:cNvPr id="0" name=""/>
        <dsp:cNvSpPr/>
      </dsp:nvSpPr>
      <dsp:spPr>
        <a:xfrm>
          <a:off x="5177188" y="2177623"/>
          <a:ext cx="757152" cy="757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47547" y="2177623"/>
        <a:ext cx="416434" cy="569757"/>
      </dsp:txXfrm>
    </dsp:sp>
    <dsp:sp modelId="{3E13CDA0-56E9-4314-9538-6D4E42087C68}">
      <dsp:nvSpPr>
        <dsp:cNvPr id="0" name=""/>
        <dsp:cNvSpPr/>
      </dsp:nvSpPr>
      <dsp:spPr>
        <a:xfrm>
          <a:off x="5589544" y="3484845"/>
          <a:ext cx="757152" cy="757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59903" y="3484845"/>
        <a:ext cx="416434" cy="569757"/>
      </dsp:txXfrm>
    </dsp:sp>
    <dsp:sp modelId="{AF8111C9-E14C-4F19-95C7-E92E867C10BD}">
      <dsp:nvSpPr>
        <dsp:cNvPr id="0" name=""/>
        <dsp:cNvSpPr/>
      </dsp:nvSpPr>
      <dsp:spPr>
        <a:xfrm>
          <a:off x="6001900" y="4824423"/>
          <a:ext cx="757152" cy="757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72259" y="4824423"/>
        <a:ext cx="416434" cy="56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89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62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80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0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3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8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38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72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89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69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85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31424" y="2316911"/>
            <a:ext cx="3747227" cy="228132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sz="2600" b="1"/>
              <a:t>Présenté par:</a:t>
            </a:r>
          </a:p>
          <a:p>
            <a:pPr>
              <a:lnSpc>
                <a:spcPct val="110000"/>
              </a:lnSpc>
            </a:pPr>
            <a:r>
              <a:rPr lang="fr-FR" sz="2600" b="1" err="1"/>
              <a:t>Taous</a:t>
            </a:r>
            <a:r>
              <a:rPr lang="fr-FR" sz="2600" b="1"/>
              <a:t> </a:t>
            </a:r>
            <a:r>
              <a:rPr lang="fr-FR" sz="2600" b="1" err="1"/>
              <a:t>Djellaoui</a:t>
            </a:r>
          </a:p>
          <a:p>
            <a:pPr>
              <a:lnSpc>
                <a:spcPct val="110000"/>
              </a:lnSpc>
            </a:pPr>
            <a:r>
              <a:rPr lang="fr-FR" sz="2600" b="1"/>
              <a:t>Youssef Ayad</a:t>
            </a:r>
          </a:p>
          <a:p>
            <a:pPr>
              <a:lnSpc>
                <a:spcPct val="110000"/>
              </a:lnSpc>
            </a:pPr>
            <a:r>
              <a:rPr lang="fr-FR" sz="2600" b="1" err="1"/>
              <a:t>Yudas</a:t>
            </a:r>
            <a:r>
              <a:rPr lang="fr-FR" sz="2600" b="1"/>
              <a:t> Amer </a:t>
            </a:r>
          </a:p>
          <a:p>
            <a:pPr>
              <a:lnSpc>
                <a:spcPct val="110000"/>
              </a:lnSpc>
            </a:pPr>
            <a:r>
              <a:rPr lang="fr-FR" sz="2600" b="1" err="1"/>
              <a:t>Kindy</a:t>
            </a:r>
            <a:r>
              <a:rPr lang="fr-FR" sz="2600" b="1"/>
              <a:t> Ariste</a:t>
            </a:r>
            <a:endParaRPr lang="fr-FR" b="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7114958-58B3-F2A9-1436-5DE0C2EB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FA8CE-AAF5-E510-EBDA-5E6BEB88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8C2EE6-EB8D-A814-1858-1B68000E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En tant que </a:t>
            </a:r>
            <a:r>
              <a:rPr lang="fr-CA" sz="2400"/>
              <a:t>utilisateur</a:t>
            </a:r>
            <a:r>
              <a:rPr lang="en-US" sz="2400"/>
              <a:t> </a:t>
            </a:r>
            <a:r>
              <a:rPr lang="en-US" sz="2400" err="1"/>
              <a:t>Connecté</a:t>
            </a:r>
            <a:r>
              <a:rPr lang="en-US" sz="2400"/>
              <a:t> </a:t>
            </a:r>
            <a:r>
              <a:rPr lang="en-US" sz="2400" err="1"/>
              <a:t>j’ai</a:t>
            </a:r>
            <a:r>
              <a:rPr lang="en-US" sz="2400"/>
              <a:t> </a:t>
            </a:r>
            <a:r>
              <a:rPr lang="en-US" sz="2400" err="1"/>
              <a:t>besoin</a:t>
            </a:r>
            <a:r>
              <a:rPr lang="en-US" sz="2400"/>
              <a:t> </a:t>
            </a:r>
            <a:r>
              <a:rPr lang="en-US" sz="2400" err="1"/>
              <a:t>d’accèder</a:t>
            </a:r>
            <a:r>
              <a:rPr lang="en-US" sz="2400"/>
              <a:t> à la </a:t>
            </a:r>
            <a:r>
              <a:rPr lang="en-US" sz="2400" err="1"/>
              <a:t>liste</a:t>
            </a:r>
            <a:r>
              <a:rPr lang="en-US" sz="2400"/>
              <a:t> des </a:t>
            </a:r>
            <a:r>
              <a:rPr lang="en-US" sz="2400" err="1"/>
              <a:t>vinyls</a:t>
            </a:r>
            <a:r>
              <a:rPr lang="en-US" sz="2400"/>
              <a:t> </a:t>
            </a:r>
            <a:r>
              <a:rPr lang="en-US" sz="2400" err="1"/>
              <a:t>disponibles</a:t>
            </a:r>
            <a:r>
              <a:rPr lang="en-US" sz="2400"/>
              <a:t> sur la platform , </a:t>
            </a:r>
            <a:r>
              <a:rPr lang="en-US" sz="2400" err="1"/>
              <a:t>d’ajouter</a:t>
            </a:r>
            <a:r>
              <a:rPr lang="en-US" sz="2400"/>
              <a:t> </a:t>
            </a:r>
            <a:r>
              <a:rPr lang="en-US" sz="2400" err="1"/>
              <a:t>mes</a:t>
            </a:r>
            <a:r>
              <a:rPr lang="en-US" sz="2400"/>
              <a:t> </a:t>
            </a:r>
            <a:r>
              <a:rPr lang="en-US" sz="2400" err="1"/>
              <a:t>propres</a:t>
            </a:r>
            <a:r>
              <a:rPr lang="en-US" sz="2400"/>
              <a:t> </a:t>
            </a:r>
            <a:r>
              <a:rPr lang="en-US" sz="2400" err="1"/>
              <a:t>vinyls</a:t>
            </a:r>
            <a:r>
              <a:rPr lang="en-US" sz="2400"/>
              <a:t> de les modifier et de les </a:t>
            </a:r>
            <a:r>
              <a:rPr lang="en-US" sz="2400" err="1"/>
              <a:t>supprimer</a:t>
            </a:r>
            <a:r>
              <a:rPr lang="en-US" sz="2400"/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407651C7-E0E3-422C-7BC3-11B84318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02" y="818802"/>
            <a:ext cx="4450385" cy="5220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20D41-23FA-F2A1-83C4-47DDE1BD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CC560-A6D7-9EC1-12BB-9C6F35268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748D-FFA5-8C02-F9E7-B9D7C94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33" y="2675312"/>
            <a:ext cx="9950103" cy="1507376"/>
          </a:xfrm>
        </p:spPr>
        <p:txBody>
          <a:bodyPr/>
          <a:lstStyle/>
          <a:p>
            <a:r>
              <a:rPr lang="fr-CA"/>
              <a:t>Démonstration 1</a:t>
            </a:r>
            <a:br>
              <a:rPr lang="en-US"/>
            </a:br>
            <a:endParaRPr lang="en-US"/>
          </a:p>
        </p:txBody>
      </p:sp>
      <p:sp>
        <p:nvSpPr>
          <p:cNvPr id="3" name="Rectangle 2" descr="Écran">
            <a:extLst>
              <a:ext uri="{FF2B5EF4-FFF2-40B4-BE49-F238E27FC236}">
                <a16:creationId xmlns:a16="http://schemas.microsoft.com/office/drawing/2014/main" id="{37F2408A-09CF-84BF-CBCD-B6BC7EF196CC}"/>
              </a:ext>
            </a:extLst>
          </p:cNvPr>
          <p:cNvSpPr/>
          <p:nvPr/>
        </p:nvSpPr>
        <p:spPr>
          <a:xfrm>
            <a:off x="5951984" y="1746401"/>
            <a:ext cx="2790233" cy="33651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E47F-AC90-D981-37ED-1D96AB78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24061-05B0-90AF-1BC1-A8A442FA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8BDC176-7E36-7E25-B92A-46F186A0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En tant que </a:t>
            </a:r>
            <a:r>
              <a:rPr lang="fr-CA"/>
              <a:t>utilisateur, je peux créer un compte, le modifier, le </a:t>
            </a:r>
            <a:r>
              <a:rPr lang="fr-CA">
                <a:ea typeface="+mn-lt"/>
                <a:cs typeface="+mn-lt"/>
              </a:rPr>
              <a:t>supprimer</a:t>
            </a:r>
            <a:r>
              <a:rPr lang="fr-CA"/>
              <a:t>.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Content Placeholder 3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07B43E29-CD1D-44FA-CC4F-D15A4E7F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" r="9664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55FC3C-DBD8-E35F-73B4-CC5C02F2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CCE6-9871-A13E-F801-7ED1A045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E32-DBA9-F95A-CE7C-D79028B4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33" y="2675312"/>
            <a:ext cx="9950103" cy="1507376"/>
          </a:xfrm>
        </p:spPr>
        <p:txBody>
          <a:bodyPr/>
          <a:lstStyle/>
          <a:p>
            <a:r>
              <a:rPr lang="fr-CA"/>
              <a:t>Démonstration 2</a:t>
            </a:r>
            <a:br>
              <a:rPr lang="en-US"/>
            </a:br>
            <a:endParaRPr lang="en-US"/>
          </a:p>
        </p:txBody>
      </p:sp>
      <p:sp>
        <p:nvSpPr>
          <p:cNvPr id="3" name="Rectangle 2" descr="Écran">
            <a:extLst>
              <a:ext uri="{FF2B5EF4-FFF2-40B4-BE49-F238E27FC236}">
                <a16:creationId xmlns:a16="http://schemas.microsoft.com/office/drawing/2014/main" id="{2A398BF7-53B4-774B-7B97-E66D3150804D}"/>
              </a:ext>
            </a:extLst>
          </p:cNvPr>
          <p:cNvSpPr/>
          <p:nvPr/>
        </p:nvSpPr>
        <p:spPr>
          <a:xfrm>
            <a:off x="5951984" y="1746401"/>
            <a:ext cx="2790233" cy="33651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71A14-36A3-BCB8-E72F-C1D62FB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B02A-EEE9-42BE-5902-49A13184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4C9-D642-9BFF-435A-C573525F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33" y="2675312"/>
            <a:ext cx="9950103" cy="1507376"/>
          </a:xfrm>
        </p:spPr>
        <p:txBody>
          <a:bodyPr/>
          <a:lstStyle/>
          <a:p>
            <a:r>
              <a:rPr lang="fr-CA"/>
              <a:t>Conclusion</a:t>
            </a:r>
            <a:br>
              <a:rPr lang="en-US"/>
            </a:br>
            <a:endParaRPr lang="en-US"/>
          </a:p>
        </p:txBody>
      </p:sp>
      <p:sp>
        <p:nvSpPr>
          <p:cNvPr id="4" name="Rectangle 3" descr="Ampoule">
            <a:extLst>
              <a:ext uri="{FF2B5EF4-FFF2-40B4-BE49-F238E27FC236}">
                <a16:creationId xmlns:a16="http://schemas.microsoft.com/office/drawing/2014/main" id="{C3DEC939-3F9B-879A-2C4E-90996F5D9BFB}"/>
              </a:ext>
            </a:extLst>
          </p:cNvPr>
          <p:cNvSpPr/>
          <p:nvPr/>
        </p:nvSpPr>
        <p:spPr>
          <a:xfrm>
            <a:off x="6096000" y="2531493"/>
            <a:ext cx="2203724" cy="17950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0B67F-4163-6FD5-028D-A1B17C3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B5D8F7-CD4B-6872-A114-E5D2605A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anchor="t">
            <a:normAutofit/>
          </a:bodyPr>
          <a:lstStyle/>
          <a:p>
            <a:r>
              <a:rPr lang="fr-CA"/>
              <a:t>SOMMAIRE </a:t>
            </a:r>
            <a:endParaRPr lang="fr-F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BFE59A7-4BC5-526D-5444-9088ADE40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40300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" name="Slide Number Placeholder 106">
            <a:extLst>
              <a:ext uri="{FF2B5EF4-FFF2-40B4-BE49-F238E27FC236}">
                <a16:creationId xmlns:a16="http://schemas.microsoft.com/office/drawing/2014/main" id="{369E98CA-63EE-DB59-40EC-653A4A74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A2127B-86FB-E107-EAF9-D1D9E705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2" y="3015161"/>
            <a:ext cx="4340126" cy="8814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err="1"/>
              <a:t>Présentation</a:t>
            </a:r>
            <a:r>
              <a:rPr lang="en-US"/>
              <a:t> du </a:t>
            </a:r>
            <a:r>
              <a:rPr lang="en-US" err="1"/>
              <a:t>projet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Enseignant">
            <a:extLst>
              <a:ext uri="{FF2B5EF4-FFF2-40B4-BE49-F238E27FC236}">
                <a16:creationId xmlns:a16="http://schemas.microsoft.com/office/drawing/2014/main" id="{B9D7E62C-3C88-B53C-8928-46D0B982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735E4-31C0-D876-E8FC-DBF15ED1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49A36C-F874-C2E8-56F9-B4F3DABC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93" y="2914049"/>
            <a:ext cx="3001415" cy="1083694"/>
          </a:xfrm>
        </p:spPr>
        <p:txBody>
          <a:bodyPr anchor="t">
            <a:normAutofit/>
          </a:bodyPr>
          <a:lstStyle/>
          <a:p>
            <a:r>
              <a:rPr lang="fr-CA" err="1"/>
              <a:t>VinylParadise</a:t>
            </a:r>
            <a:endParaRPr lang="fr-CA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46BB743C-9DA9-9CD3-D1B5-1D18C501C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010755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9DE9894-E5B6-427C-C86B-B65B1435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3F5EBC-1437-76C4-76A8-1F379ED6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62" y="2975596"/>
            <a:ext cx="4029438" cy="96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Objectifs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Mille">
            <a:extLst>
              <a:ext uri="{FF2B5EF4-FFF2-40B4-BE49-F238E27FC236}">
                <a16:creationId xmlns:a16="http://schemas.microsoft.com/office/drawing/2014/main" id="{BD0D7EAC-AE50-30E8-3428-70319F28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3D74C-D40D-FE65-633A-5677BE6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33CFE83-BD99-1A2A-92ED-AA6B053D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01769"/>
              </p:ext>
            </p:extLst>
          </p:nvPr>
        </p:nvGraphicFramePr>
        <p:xfrm>
          <a:off x="1269023" y="795703"/>
          <a:ext cx="9653953" cy="526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158D9A4-A71F-8F9A-FAC8-0B686C4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CA7FC-8D03-9E00-2C2B-AA6D8A5B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111" y="2958011"/>
            <a:ext cx="4718196" cy="995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Fonctionnement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25DB06AD-073B-E1AC-2A08-E9EE9BF8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637EA-09D2-D9FA-DEB6-D81AFF0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7077F0D1-BBC1-1140-47E5-E9E37990C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742"/>
              </p:ext>
            </p:extLst>
          </p:nvPr>
        </p:nvGraphicFramePr>
        <p:xfrm>
          <a:off x="2510295" y="294152"/>
          <a:ext cx="7171410" cy="647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7E13646-5A7F-D69D-78FB-B0A8042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F3D1-206D-3F02-20AA-94F2184F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62" y="2675312"/>
            <a:ext cx="9950103" cy="1507376"/>
          </a:xfrm>
        </p:spPr>
        <p:txBody>
          <a:bodyPr/>
          <a:lstStyle/>
          <a:p>
            <a:r>
              <a:rPr lang="fr-CA"/>
              <a:t>Cas d’utilisation 1</a:t>
            </a:r>
            <a:br>
              <a:rPr lang="en-US"/>
            </a:br>
            <a:endParaRPr lang="en-US"/>
          </a:p>
        </p:txBody>
      </p:sp>
      <p:sp>
        <p:nvSpPr>
          <p:cNvPr id="4" name="Rectangle 3" descr="Clapper board">
            <a:extLst>
              <a:ext uri="{FF2B5EF4-FFF2-40B4-BE49-F238E27FC236}">
                <a16:creationId xmlns:a16="http://schemas.microsoft.com/office/drawing/2014/main" id="{58E6664F-DF99-B22F-ABBC-3795DBE3BA7B}"/>
              </a:ext>
            </a:extLst>
          </p:cNvPr>
          <p:cNvSpPr/>
          <p:nvPr/>
        </p:nvSpPr>
        <p:spPr>
          <a:xfrm>
            <a:off x="6349445" y="1733326"/>
            <a:ext cx="2957839" cy="272791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6847E-6F70-307E-307E-E425BF5C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603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 Next LT Pro Light</vt:lpstr>
      <vt:lpstr>BlocksVTI</vt:lpstr>
      <vt:lpstr>PowerPoint Presentation</vt:lpstr>
      <vt:lpstr>SOMMAIRE </vt:lpstr>
      <vt:lpstr>Présentation du projet</vt:lpstr>
      <vt:lpstr>VinylParadise</vt:lpstr>
      <vt:lpstr>Objectifs</vt:lpstr>
      <vt:lpstr>PowerPoint Presentation</vt:lpstr>
      <vt:lpstr>Fonctionnement</vt:lpstr>
      <vt:lpstr>PowerPoint Presentation</vt:lpstr>
      <vt:lpstr>Cas d’utilisation 1 </vt:lpstr>
      <vt:lpstr>PowerPoint Presentation</vt:lpstr>
      <vt:lpstr>Démonstration 1 </vt:lpstr>
      <vt:lpstr>PowerPoint Presentation</vt:lpstr>
      <vt:lpstr>Démonstration 2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taous djellaoui</cp:lastModifiedBy>
  <cp:revision>1</cp:revision>
  <dcterms:created xsi:type="dcterms:W3CDTF">2024-12-13T22:24:52Z</dcterms:created>
  <dcterms:modified xsi:type="dcterms:W3CDTF">2024-12-20T18:42:37Z</dcterms:modified>
</cp:coreProperties>
</file>