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7" r:id="rId4"/>
    <p:sldId id="267" r:id="rId5"/>
    <p:sldId id="260" r:id="rId6"/>
    <p:sldId id="261" r:id="rId7"/>
    <p:sldId id="262" r:id="rId8"/>
    <p:sldId id="263" r:id="rId9"/>
    <p:sldId id="269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615BD8-8259-470D-B694-3950D9E11F3B}" v="45" dt="2024-05-30T17:00:02.110"/>
    <p1510:client id="{D5A14A9B-8DEE-F535-02EA-2C399E838426}" v="433" dt="2024-05-30T18:17:32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F9E4-A284-4751-B7DB-3E5FB8C7A6D5}" type="datetimeFigureOut">
              <a:rPr lang="fr-CA" smtClean="0"/>
              <a:t>2024-05-30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A0F2-36C5-4D67-9E02-FA1B4BA87C9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469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F9E4-A284-4751-B7DB-3E5FB8C7A6D5}" type="datetimeFigureOut">
              <a:rPr lang="fr-CA" smtClean="0"/>
              <a:t>2024-05-30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A0F2-36C5-4D67-9E02-FA1B4BA87C9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1233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F9E4-A284-4751-B7DB-3E5FB8C7A6D5}" type="datetimeFigureOut">
              <a:rPr lang="fr-CA" smtClean="0"/>
              <a:t>2024-05-30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A0F2-36C5-4D67-9E02-FA1B4BA87C9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3754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F9E4-A284-4751-B7DB-3E5FB8C7A6D5}" type="datetimeFigureOut">
              <a:rPr lang="fr-CA" smtClean="0"/>
              <a:t>2024-05-30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A0F2-36C5-4D67-9E02-FA1B4BA87C9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494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F9E4-A284-4751-B7DB-3E5FB8C7A6D5}" type="datetimeFigureOut">
              <a:rPr lang="fr-CA" smtClean="0"/>
              <a:t>2024-05-30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A0F2-36C5-4D67-9E02-FA1B4BA87C9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840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F9E4-A284-4751-B7DB-3E5FB8C7A6D5}" type="datetimeFigureOut">
              <a:rPr lang="fr-CA" smtClean="0"/>
              <a:t>2024-05-30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A0F2-36C5-4D67-9E02-FA1B4BA87C9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335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F9E4-A284-4751-B7DB-3E5FB8C7A6D5}" type="datetimeFigureOut">
              <a:rPr lang="fr-CA" smtClean="0"/>
              <a:t>2024-05-30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A0F2-36C5-4D67-9E02-FA1B4BA87C9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994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F9E4-A284-4751-B7DB-3E5FB8C7A6D5}" type="datetimeFigureOut">
              <a:rPr lang="fr-CA" smtClean="0"/>
              <a:t>2024-05-30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A0F2-36C5-4D67-9E02-FA1B4BA87C9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3484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F9E4-A284-4751-B7DB-3E5FB8C7A6D5}" type="datetimeFigureOut">
              <a:rPr lang="fr-CA" smtClean="0"/>
              <a:t>2024-05-30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A0F2-36C5-4D67-9E02-FA1B4BA87C9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075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F9E4-A284-4751-B7DB-3E5FB8C7A6D5}" type="datetimeFigureOut">
              <a:rPr lang="fr-CA" smtClean="0"/>
              <a:t>2024-05-30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A0F2-36C5-4D67-9E02-FA1B4BA87C9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4890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F9E4-A284-4751-B7DB-3E5FB8C7A6D5}" type="datetimeFigureOut">
              <a:rPr lang="fr-CA" smtClean="0"/>
              <a:t>2024-05-30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0A0F2-36C5-4D67-9E02-FA1B4BA87C9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5296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8F9E4-A284-4751-B7DB-3E5FB8C7A6D5}" type="datetimeFigureOut">
              <a:rPr lang="fr-CA" smtClean="0"/>
              <a:t>2024-05-30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0A0F2-36C5-4D67-9E02-FA1B4BA87C9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349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andcrowd.com/maker/logos/page1?Text=Lingo+Chat&amp;TextChanged=true&amp;IsFromRootPage=&amp;SearchText=&amp;KeywordChanged=&amp;LogoStyle=0&amp;FontStyles=&amp;Colors=&amp;FilterByTags=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B4E546-23D2-BDB0-4255-BAE8257F7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3" y="3399769"/>
            <a:ext cx="10640754" cy="775845"/>
          </a:xfrm>
        </p:spPr>
        <p:txBody>
          <a:bodyPr anchor="b">
            <a:normAutofit/>
          </a:bodyPr>
          <a:lstStyle/>
          <a:p>
            <a:r>
              <a:rPr lang="en-CA" sz="4000">
                <a:solidFill>
                  <a:schemeClr val="tx2"/>
                </a:solidFill>
              </a:rPr>
              <a:t>Une </a:t>
            </a:r>
            <a:r>
              <a:rPr lang="fr-CA" sz="4000">
                <a:solidFill>
                  <a:schemeClr val="tx2"/>
                </a:solidFill>
              </a:rPr>
              <a:t>plateforme</a:t>
            </a:r>
            <a:r>
              <a:rPr lang="en-CA" sz="4000">
                <a:solidFill>
                  <a:schemeClr val="tx2"/>
                </a:solidFill>
              </a:rPr>
              <a:t> qui </a:t>
            </a:r>
            <a:r>
              <a:rPr lang="fr-CA" sz="4000">
                <a:solidFill>
                  <a:schemeClr val="tx2"/>
                </a:solidFill>
              </a:rPr>
              <a:t>relie</a:t>
            </a:r>
            <a:r>
              <a:rPr lang="en-CA" sz="4000">
                <a:solidFill>
                  <a:schemeClr val="tx2"/>
                </a:solidFill>
              </a:rPr>
              <a:t> tout le monde ensemble </a:t>
            </a:r>
            <a:endParaRPr lang="fr-CA" sz="4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068265-B695-8948-D932-A89818F47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172" y="4289273"/>
            <a:ext cx="9163757" cy="2010463"/>
          </a:xfrm>
        </p:spPr>
        <p:txBody>
          <a:bodyPr anchor="ctr">
            <a:normAutofit/>
          </a:bodyPr>
          <a:lstStyle/>
          <a:p>
            <a:r>
              <a:rPr lang="en-CA" sz="2000">
                <a:solidFill>
                  <a:schemeClr val="tx2"/>
                </a:solidFill>
              </a:rPr>
              <a:t>Fait par :</a:t>
            </a:r>
          </a:p>
          <a:p>
            <a:r>
              <a:rPr lang="en-CA" sz="2000" b="1">
                <a:solidFill>
                  <a:schemeClr val="tx2"/>
                </a:solidFill>
              </a:rPr>
              <a:t>Joséphine </a:t>
            </a:r>
            <a:r>
              <a:rPr lang="en-CA" sz="2000" b="1" err="1">
                <a:solidFill>
                  <a:schemeClr val="tx2"/>
                </a:solidFill>
              </a:rPr>
              <a:t>barbier</a:t>
            </a:r>
            <a:endParaRPr lang="en-CA" sz="2000" b="1">
              <a:solidFill>
                <a:schemeClr val="tx2"/>
              </a:solidFill>
              <a:cs typeface="Calibri" panose="020F0502020204030204"/>
            </a:endParaRPr>
          </a:p>
          <a:p>
            <a:r>
              <a:rPr lang="en-CA" sz="2000" b="1" err="1">
                <a:solidFill>
                  <a:schemeClr val="tx2"/>
                </a:solidFill>
              </a:rPr>
              <a:t>Taous</a:t>
            </a:r>
            <a:r>
              <a:rPr lang="en-CA" sz="2000" b="1">
                <a:solidFill>
                  <a:schemeClr val="tx2"/>
                </a:solidFill>
              </a:rPr>
              <a:t> </a:t>
            </a:r>
            <a:r>
              <a:rPr lang="en-CA" sz="2000" b="1" err="1">
                <a:solidFill>
                  <a:schemeClr val="tx2"/>
                </a:solidFill>
              </a:rPr>
              <a:t>Djellaoui</a:t>
            </a:r>
            <a:endParaRPr lang="fr-CA" sz="2000" b="1" err="1">
              <a:solidFill>
                <a:schemeClr val="tx2"/>
              </a:solidFill>
              <a:cs typeface="Calibri" panose="020F050202020403020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7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1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1B2B3B7D-5B5B-08D0-8537-3AC196D38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56" y="320231"/>
            <a:ext cx="2531636" cy="283656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3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7206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C33189-4CB3-1E90-9A7C-05B0FA69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sz="2600">
                <a:solidFill>
                  <a:srgbClr val="FFFFFF"/>
                </a:solidFill>
                <a:cs typeface="Calibri Light"/>
              </a:rPr>
              <a:t>sources</a:t>
            </a:r>
            <a:endParaRPr lang="en-CA" sz="26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FA462-8042-73F5-A596-F6636CD8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9681" y="997863"/>
            <a:ext cx="6172200" cy="48736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Documents de Cours Web 2.</a:t>
            </a:r>
          </a:p>
          <a:p>
            <a:r>
              <a:rPr lang="en-US">
                <a:cs typeface="Calibri"/>
              </a:rPr>
              <a:t>W3Schools.</a:t>
            </a:r>
          </a:p>
          <a:p>
            <a:r>
              <a:rPr lang="en-US">
                <a:cs typeface="Calibri"/>
              </a:rPr>
              <a:t>Logo: </a:t>
            </a:r>
            <a:r>
              <a:rPr lang="en-US">
                <a:cs typeface="Calibri"/>
                <a:hlinkClick r:id="rId2"/>
              </a:rPr>
              <a:t>Brand Crowd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ChatGPT.</a:t>
            </a:r>
          </a:p>
          <a:p>
            <a:r>
              <a:rPr lang="en-US" err="1">
                <a:cs typeface="Calibri"/>
              </a:rPr>
              <a:t>Collègue</a:t>
            </a:r>
            <a:r>
              <a:rPr lang="en-US">
                <a:cs typeface="Calibri"/>
              </a:rPr>
              <a:t> super: Nicholson</a:t>
            </a:r>
          </a:p>
          <a:p>
            <a:r>
              <a:rPr lang="en-US">
                <a:cs typeface="Calibri"/>
              </a:rPr>
              <a:t>Tandem </a:t>
            </a:r>
          </a:p>
        </p:txBody>
      </p:sp>
    </p:spTree>
    <p:extLst>
      <p:ext uri="{BB962C8B-B14F-4D97-AF65-F5344CB8AC3E}">
        <p14:creationId xmlns:p14="http://schemas.microsoft.com/office/powerpoint/2010/main" val="373835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C33189-4CB3-1E90-9A7C-05B0FA69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1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Démontration</a:t>
            </a:r>
            <a:endParaRPr lang="en-US" sz="8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469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07E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C33189-4CB3-1E90-9A7C-05B0FA69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Visualiser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les </a:t>
            </a:r>
            <a:r>
              <a:rPr lang="en-US" sz="26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utilisateurs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tant que </a:t>
            </a:r>
            <a:r>
              <a:rPr lang="en-US" sz="26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visiteur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4F0EB14-948B-991B-C8CF-2096D0D56E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2683" y="1288025"/>
            <a:ext cx="7869237" cy="39739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8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34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C33189-4CB3-1E90-9A7C-05B0FA69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Option pour ajouter les amis et supprimer les amis,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9EF710-19B1-9B50-9E35-CFA9E6888C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288817"/>
            <a:ext cx="7188199" cy="427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97F844B2-26F1-CF61-8AF9-56C977CD4B15}"/>
              </a:ext>
            </a:extLst>
          </p:cNvPr>
          <p:cNvCxnSpPr>
            <a:cxnSpLocks/>
          </p:cNvCxnSpPr>
          <p:nvPr/>
        </p:nvCxnSpPr>
        <p:spPr>
          <a:xfrm>
            <a:off x="3073399" y="2499411"/>
            <a:ext cx="4655780" cy="667995"/>
          </a:xfrm>
          <a:prstGeom prst="curvedConnector3">
            <a:avLst>
              <a:gd name="adj1" fmla="val 7490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35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D3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C33189-4CB3-1E90-9A7C-05B0FA69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Option pour </a:t>
            </a:r>
            <a:r>
              <a:rPr lang="en-US" sz="26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favoriser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</a:t>
            </a:r>
            <a:r>
              <a:rPr lang="en-US" sz="26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amis</a:t>
            </a:r>
            <a:r>
              <a:rPr lang="en-US" sz="2600" err="1">
                <a:solidFill>
                  <a:srgbClr val="FFFFFF"/>
                </a:solidFill>
              </a:rPr>
              <a:t>,et</a:t>
            </a:r>
            <a:r>
              <a:rPr lang="en-US" sz="2600">
                <a:solidFill>
                  <a:srgbClr val="FFFFFF"/>
                </a:solidFill>
              </a:rPr>
              <a:t> </a:t>
            </a:r>
            <a:r>
              <a:rPr lang="en-US" sz="2600" err="1">
                <a:solidFill>
                  <a:srgbClr val="FFFFFF"/>
                </a:solidFill>
              </a:rPr>
              <a:t>rechercher</a:t>
            </a:r>
            <a:r>
              <a:rPr lang="en-US" sz="2600">
                <a:solidFill>
                  <a:srgbClr val="FFFFFF"/>
                </a:solidFill>
              </a:rPr>
              <a:t> amis</a:t>
            </a:r>
            <a:endParaRPr lang="en-US" sz="26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290ABBC-9617-E95A-9914-FB1520BD81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3079" y="745597"/>
            <a:ext cx="5843513" cy="536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 : en arc 5">
            <a:extLst>
              <a:ext uri="{FF2B5EF4-FFF2-40B4-BE49-F238E27FC236}">
                <a16:creationId xmlns:a16="http://schemas.microsoft.com/office/drawing/2014/main" id="{3FA5FF0A-26D3-9867-5EDD-90D47A3593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31046" y="415988"/>
            <a:ext cx="328634" cy="4768899"/>
          </a:xfrm>
          <a:prstGeom prst="curvedConnector4">
            <a:avLst>
              <a:gd name="adj1" fmla="val -69561"/>
              <a:gd name="adj2" fmla="val 9949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39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05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Rectangle 205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075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C33189-4CB3-1E90-9A7C-05B0FA69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Ajout forum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79DAC2C-7993-B731-BCC4-CA7D56B2F5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486492"/>
            <a:ext cx="7188199" cy="388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69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5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C33189-4CB3-1E90-9A7C-05B0FA69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Ajout des langues dans le profil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DEF5117-CC0E-890F-D790-CDCF4AC910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621271"/>
            <a:ext cx="7188199" cy="361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67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F8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C33189-4CB3-1E90-9A7C-05B0FA69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Ajout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et suppression des forum et post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2567D1-FE48-F364-A8F9-41BB872AC4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405625"/>
            <a:ext cx="7188199" cy="404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58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C33189-4CB3-1E90-9A7C-05B0FA69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Section </a:t>
            </a:r>
            <a:r>
              <a:rPr lang="en-CA" sz="26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paramètre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8EFFA9-9E03-8576-2AD5-21E0FEA3D1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9687" y="983226"/>
            <a:ext cx="8085059" cy="516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87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C33189-4CB3-1E90-9A7C-05B0FA69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CA" sz="2600" err="1">
                <a:solidFill>
                  <a:srgbClr val="FFFFFF"/>
                </a:solidFill>
                <a:cs typeface="Calibri Light"/>
              </a:rPr>
              <a:t>difficutlés</a:t>
            </a:r>
            <a:endParaRPr lang="en-CA" sz="2600" kern="1200" err="1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D4D94-46B4-E4CD-9732-AF91A71A9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>
                <a:cs typeface="Calibri"/>
              </a:rPr>
              <a:t>Collaboration avec git.</a:t>
            </a:r>
          </a:p>
          <a:p>
            <a:r>
              <a:rPr lang="en-US">
                <a:cs typeface="Calibri"/>
              </a:rPr>
              <a:t>Communication entre co-</a:t>
            </a:r>
            <a:r>
              <a:rPr lang="en-US" err="1">
                <a:cs typeface="Calibri"/>
              </a:rPr>
              <a:t>équipiés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Manque de temps.</a:t>
            </a:r>
          </a:p>
          <a:p>
            <a:r>
              <a:rPr lang="en-US">
                <a:cs typeface="Calibri"/>
              </a:rPr>
              <a:t>Suppression des enfants dans </a:t>
            </a:r>
            <a:r>
              <a:rPr lang="en-US" err="1">
                <a:cs typeface="Calibri"/>
              </a:rPr>
              <a:t>une</a:t>
            </a:r>
            <a:r>
              <a:rPr lang="en-US">
                <a:cs typeface="Calibri"/>
              </a:rPr>
              <a:t> relation </a:t>
            </a:r>
            <a:r>
              <a:rPr lang="en-US" err="1">
                <a:cs typeface="Calibri"/>
              </a:rPr>
              <a:t>d'héritage</a:t>
            </a:r>
            <a:r>
              <a:rPr lang="en-US">
                <a:cs typeface="Calibri"/>
              </a:rPr>
              <a:t> : </a:t>
            </a:r>
            <a:r>
              <a:rPr lang="en-US" err="1">
                <a:cs typeface="Calibri"/>
              </a:rPr>
              <a:t>fixé</a:t>
            </a:r>
            <a:r>
              <a:rPr lang="en-US">
                <a:cs typeface="Calibri"/>
              </a:rPr>
              <a:t> avec des on cascade</a:t>
            </a:r>
          </a:p>
          <a:p>
            <a:r>
              <a:rPr lang="en-US">
                <a:cs typeface="Calibri"/>
              </a:rPr>
              <a:t>Get les </a:t>
            </a:r>
            <a:r>
              <a:rPr lang="en-US" err="1">
                <a:cs typeface="Calibri"/>
              </a:rPr>
              <a:t>utilisateurs</a:t>
            </a:r>
            <a:r>
              <a:rPr lang="en-US">
                <a:cs typeface="Calibri"/>
              </a:rPr>
              <a:t> avec angular: </a:t>
            </a:r>
            <a:r>
              <a:rPr lang="en-US" err="1">
                <a:cs typeface="Calibri"/>
              </a:rPr>
              <a:t>créait</a:t>
            </a:r>
            <a:r>
              <a:rPr lang="en-US">
                <a:cs typeface="Calibri"/>
              </a:rPr>
              <a:t> des </a:t>
            </a:r>
            <a:r>
              <a:rPr lang="en-US" err="1">
                <a:cs typeface="Calibri"/>
              </a:rPr>
              <a:t>stackoverflow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fixé</a:t>
            </a:r>
            <a:r>
              <a:rPr lang="en-US">
                <a:cs typeface="Calibri"/>
              </a:rPr>
              <a:t> avec 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 @JsonProperty(access = JsonProperty.Access.WRITE_ONLY)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64193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Override1.xml><?xml version="1.0" encoding="utf-8"?>
<a:themeOverride xmlns:a="http://schemas.openxmlformats.org/drawingml/2006/main">
  <a:clrScheme name="Thèm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Thème Office</vt:lpstr>
      <vt:lpstr>Une plateforme qui relie tout le monde ensemble </vt:lpstr>
      <vt:lpstr>Visualiser les utilisateurs en tant que visiteur</vt:lpstr>
      <vt:lpstr>Option pour ajouter les amis et supprimer les amis,</vt:lpstr>
      <vt:lpstr>Option pour favoriser un amis,et rechercher amis</vt:lpstr>
      <vt:lpstr>Ajout forum</vt:lpstr>
      <vt:lpstr>Ajout des langues dans le profil </vt:lpstr>
      <vt:lpstr>Ajout et suppression des forum et post</vt:lpstr>
      <vt:lpstr>Section paramètre</vt:lpstr>
      <vt:lpstr>difficutlés</vt:lpstr>
      <vt:lpstr>sources</vt:lpstr>
      <vt:lpstr>Démontration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 plateforme qui relie tout le monde ensemble </dc:title>
  <dc:creator>Djellaoui Taous</dc:creator>
  <cp:revision>2</cp:revision>
  <dcterms:created xsi:type="dcterms:W3CDTF">2024-05-30T02:26:43Z</dcterms:created>
  <dcterms:modified xsi:type="dcterms:W3CDTF">2024-05-30T22:08:06Z</dcterms:modified>
</cp:coreProperties>
</file>