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2" r:id="rId4"/>
    <p:sldId id="267" r:id="rId5"/>
    <p:sldId id="274" r:id="rId6"/>
    <p:sldId id="288" r:id="rId7"/>
    <p:sldId id="289" r:id="rId8"/>
    <p:sldId id="268" r:id="rId9"/>
    <p:sldId id="286" r:id="rId10"/>
    <p:sldId id="26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1" autoAdjust="0"/>
    <p:restoredTop sz="94617"/>
  </p:normalViewPr>
  <p:slideViewPr>
    <p:cSldViewPr snapToGrid="0">
      <p:cViewPr varScale="1">
        <p:scale>
          <a:sx n="89" d="100"/>
          <a:sy n="89" d="100"/>
        </p:scale>
        <p:origin x="184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2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事先计算了每个</a:t>
            </a:r>
            <a:r>
              <a:rPr lang="en-US" altLang="zh-CN" dirty="0"/>
              <a:t>sector</a:t>
            </a:r>
            <a:r>
              <a:rPr lang="zh-CN" altLang="en-US" dirty="0"/>
              <a:t>每种频率下</a:t>
            </a:r>
            <a:r>
              <a:rPr lang="en-US" altLang="zh-CN" dirty="0"/>
              <a:t>RSS</a:t>
            </a:r>
            <a:r>
              <a:rPr lang="zh-CN" altLang="en-US" dirty="0"/>
              <a:t>的平均值，发现差不多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5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事先计算了每个</a:t>
            </a:r>
            <a:r>
              <a:rPr lang="en-US" altLang="zh-CN" dirty="0"/>
              <a:t>sector</a:t>
            </a:r>
            <a:r>
              <a:rPr lang="zh-CN" altLang="en-US" dirty="0"/>
              <a:t>每种频率下</a:t>
            </a:r>
            <a:r>
              <a:rPr lang="en-US" altLang="zh-CN" dirty="0"/>
              <a:t>RSS</a:t>
            </a:r>
            <a:r>
              <a:rPr lang="zh-CN" altLang="en-US" dirty="0"/>
              <a:t>的平均值，发现差不多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事先计算了每个</a:t>
            </a:r>
            <a:r>
              <a:rPr lang="en-US" altLang="zh-CN" dirty="0"/>
              <a:t>sector</a:t>
            </a:r>
            <a:r>
              <a:rPr lang="zh-CN" altLang="en-US" dirty="0"/>
              <a:t>每种频率下</a:t>
            </a:r>
            <a:r>
              <a:rPr lang="en-US" altLang="zh-CN" dirty="0"/>
              <a:t>RSS</a:t>
            </a:r>
            <a:r>
              <a:rPr lang="zh-CN" altLang="en-US" dirty="0"/>
              <a:t>的平均值，发现差不多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5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与定位这个应用场景比较吻合，确定是预测时间复杂度和训练集成正比</a:t>
            </a:r>
            <a:endParaRPr lang="en-US" altLang="zh-CN" dirty="0"/>
          </a:p>
          <a:p>
            <a:r>
              <a:rPr lang="zh-CN" altLang="en-US" dirty="0"/>
              <a:t>集成学习的一些方法表现也不错，因为其能处理高维数据，随机性可以避免过拟合，无偏估计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机器学习导论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6273133" y="3471078"/>
            <a:ext cx="4306904" cy="662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编程大作业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393500" y="4385930"/>
            <a:ext cx="1984955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班：陶威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273133" y="1109299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522279" y="4385930"/>
            <a:ext cx="134787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73133" y="354203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752236"/>
            <a:ext cx="386516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Utility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工具函数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误差计算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1490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覆盖率计算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分数计算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456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227976" cy="646331"/>
            <a:chOff x="956666" y="3447854"/>
            <a:chExt cx="3227976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778214" y="3447854"/>
              <a:ext cx="2406428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工具函数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UTILITY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FUNCTION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51AC290B-70D8-47A9-84E6-54F1605F9BBE}"/>
              </a:ext>
            </a:extLst>
          </p:cNvPr>
          <p:cNvSpPr txBox="1"/>
          <p:nvPr/>
        </p:nvSpPr>
        <p:spPr>
          <a:xfrm>
            <a:off x="729708" y="1134037"/>
            <a:ext cx="472085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计算平均定位误差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calc_aver_error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(list1, list2) -&gt; float: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assert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(list1) ==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(list2)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0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in range(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np.linalg.norm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np.array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 -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np.array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(list2[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/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4CE5E185-91A7-CB4D-951C-0DAE1723A477}"/>
              </a:ext>
            </a:extLst>
          </p:cNvPr>
          <p:cNvSpPr txBox="1"/>
          <p:nvPr/>
        </p:nvSpPr>
        <p:spPr>
          <a:xfrm>
            <a:off x="6096000" y="1134037"/>
            <a:ext cx="581977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计算覆盖率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(matrix):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[]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for line in matrix: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0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for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in range(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(line) // 2):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    if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is_covered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 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is_covered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(line) // 2]):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+= 1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nums.append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calc_coverage_rate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reduce(lambda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: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+ 1 if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&gt; 0 else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), 0) /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38452FA9-7C30-0D42-9FA6-E44EE8851F53}"/>
              </a:ext>
            </a:extLst>
          </p:cNvPr>
          <p:cNvSpPr txBox="1"/>
          <p:nvPr/>
        </p:nvSpPr>
        <p:spPr>
          <a:xfrm>
            <a:off x="729708" y="3704223"/>
            <a:ext cx="494243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针对某种算法采用留出法计算得分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calc_score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(X, y, estimator):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"""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采用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计算得分，越小越好</a:t>
            </a:r>
            <a:b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"""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from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sklearn.model_selection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import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(X, y)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estimator.fit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estimator.predict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calc_aver_error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0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5594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两种频段的处理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1105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RSS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二值化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1312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选取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sector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456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2739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0BD9D2-E3FB-3640-B5FC-A011F21ECAAC}"/>
              </a:ext>
            </a:extLst>
          </p:cNvPr>
          <p:cNvGrpSpPr/>
          <p:nvPr/>
        </p:nvGrpSpPr>
        <p:grpSpPr>
          <a:xfrm>
            <a:off x="509694" y="842963"/>
            <a:ext cx="10805746" cy="5241610"/>
            <a:chOff x="509694" y="842963"/>
            <a:chExt cx="10805746" cy="524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3800C3-1709-B044-AD22-51FFF1946A4E}"/>
                </a:ext>
              </a:extLst>
            </p:cNvPr>
            <p:cNvGrpSpPr/>
            <p:nvPr/>
          </p:nvGrpSpPr>
          <p:grpSpPr>
            <a:xfrm>
              <a:off x="509694" y="1216657"/>
              <a:ext cx="10805746" cy="4867916"/>
              <a:chOff x="509694" y="1216657"/>
              <a:chExt cx="10805746" cy="486791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4F406CB-4773-4DC9-BC0A-C3E784432B30}"/>
                  </a:ext>
                </a:extLst>
              </p:cNvPr>
              <p:cNvGrpSpPr/>
              <p:nvPr/>
            </p:nvGrpSpPr>
            <p:grpSpPr>
              <a:xfrm>
                <a:off x="509694" y="1216657"/>
                <a:ext cx="10733846" cy="4867916"/>
                <a:chOff x="1381148" y="1574283"/>
                <a:chExt cx="3332724" cy="1737528"/>
              </a:xfrm>
            </p:grpSpPr>
            <p:sp>
              <p:nvSpPr>
                <p:cNvPr id="17" name="TextBox 78">
                  <a:extLst>
                    <a:ext uri="{FF2B5EF4-FFF2-40B4-BE49-F238E27FC236}">
                      <a16:creationId xmlns:a16="http://schemas.microsoft.com/office/drawing/2014/main" id="{0ABEA2C1-32ED-475E-B135-D3380EFC4538}"/>
                    </a:ext>
                  </a:extLst>
                </p:cNvPr>
                <p:cNvSpPr txBox="1"/>
                <p:nvPr/>
              </p:nvSpPr>
              <p:spPr>
                <a:xfrm>
                  <a:off x="1381148" y="1815837"/>
                  <a:ext cx="1078716" cy="1495974"/>
                </a:xfrm>
                <a:prstGeom prst="rect">
                  <a:avLst/>
                </a:prstGeom>
                <a:noFill/>
              </p:spPr>
              <p:txBody>
                <a:bodyPr wrap="square" lIns="52918" tIns="26459" rIns="52918" bIns="26459">
                  <a:spAutoFit/>
                </a:bodyPr>
                <a:lstStyle/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合并</a:t>
                  </a:r>
                  <a:endPara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endPara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def merge(X):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合并两种频率的信号强度，采用求平均值的方法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length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(X)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matrix = [None] * length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for index, line in enumerate(X):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(line) //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[None] *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for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in range(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 = (line[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 + 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+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]) 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matrix[index]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return matrix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79">
                  <a:extLst>
                    <a:ext uri="{FF2B5EF4-FFF2-40B4-BE49-F238E27FC236}">
                      <a16:creationId xmlns:a16="http://schemas.microsoft.com/office/drawing/2014/main" id="{A5F180EB-D482-4533-848B-CCBE3A2175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1148" y="1574283"/>
                  <a:ext cx="3332724" cy="98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52918" tIns="0" rIns="52918" bIns="0">
                  <a:spAutoFit/>
                </a:bodyPr>
                <a:lstStyle>
                  <a:lvl1pPr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800" b="1" dirty="0">
                      <a:solidFill>
                        <a:schemeClr val="bg1">
                          <a:lumMod val="50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数据维数较高，针对两种频率，可以降维：合并和分割</a:t>
                  </a:r>
                  <a:endParaRPr lang="en-US" altLang="zh-CN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1" name="TextBox 88">
                  <a:extLst>
                    <a:ext uri="{FF2B5EF4-FFF2-40B4-BE49-F238E27FC236}">
                      <a16:creationId xmlns:a16="http://schemas.microsoft.com/office/drawing/2014/main" id="{35AFE382-902C-4BAA-9A28-E428DB06A52B}"/>
                    </a:ext>
                  </a:extLst>
                </p:cNvPr>
                <p:cNvSpPr txBox="1"/>
                <p:nvPr/>
              </p:nvSpPr>
              <p:spPr>
                <a:xfrm>
                  <a:off x="2550044" y="1815837"/>
                  <a:ext cx="1039580" cy="1142512"/>
                </a:xfrm>
                <a:prstGeom prst="rect">
                  <a:avLst/>
                </a:prstGeom>
                <a:noFill/>
              </p:spPr>
              <p:txBody>
                <a:bodyPr wrap="square" lIns="52918" tIns="26459" rIns="52918" bIns="26459">
                  <a:spAutoFit/>
                </a:bodyPr>
                <a:lstStyle/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分割</a:t>
                  </a:r>
                  <a:endPara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endPara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def split(X):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分开两种频率的信号强度，分开为两个样本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length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(X)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matrix = [None] * (length * 2)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for index, line in enumerate(X):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half_len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(line) //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matrix[index] = line[0:half_len]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 + length] = 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half_len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:]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return matrix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TextBox 88">
                <a:extLst>
                  <a:ext uri="{FF2B5EF4-FFF2-40B4-BE49-F238E27FC236}">
                    <a16:creationId xmlns:a16="http://schemas.microsoft.com/office/drawing/2014/main" id="{295AB152-F87D-4048-9E1F-9A677264A337}"/>
                  </a:ext>
                </a:extLst>
              </p:cNvPr>
              <p:cNvSpPr txBox="1"/>
              <p:nvPr/>
            </p:nvSpPr>
            <p:spPr>
              <a:xfrm>
                <a:off x="8102667" y="1893402"/>
                <a:ext cx="3212773" cy="3230908"/>
              </a:xfrm>
              <a:prstGeom prst="rect">
                <a:avLst/>
              </a:prstGeom>
              <a:noFill/>
            </p:spPr>
            <p:txBody>
              <a:bodyPr wrap="square" lIns="52918" tIns="26459" rIns="52918" bIns="26459">
                <a:spAutoFit/>
              </a:bodyPr>
              <a:lstStyle/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测试代码</a:t>
                </a:r>
                <a:endPara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data_processing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scores = [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estimator),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(merge(X), y, estimator),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(split(X), y * 2, estimator)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methods = ['raw', 'merge', 'split']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plt.scatter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(methods, scores)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plt.xlabel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('methods')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plt.ylabel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('scores')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plt.show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98A02-48B8-604F-B31E-9CC36D9B6D0E}"/>
                </a:ext>
              </a:extLst>
            </p:cNvPr>
            <p:cNvSpPr txBox="1"/>
            <p:nvPr/>
          </p:nvSpPr>
          <p:spPr>
            <a:xfrm>
              <a:off x="8458200" y="8429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FB12E04-CFE5-EE4C-B42E-08197854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58" y="1844008"/>
            <a:ext cx="4744489" cy="35583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3649634" y="6053944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用了之后，果不其然，效果并不好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：）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8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0BD9D2-E3FB-3640-B5FC-A011F21ECAAC}"/>
              </a:ext>
            </a:extLst>
          </p:cNvPr>
          <p:cNvGrpSpPr/>
          <p:nvPr/>
        </p:nvGrpSpPr>
        <p:grpSpPr>
          <a:xfrm>
            <a:off x="509694" y="842963"/>
            <a:ext cx="10733846" cy="4901036"/>
            <a:chOff x="509694" y="842963"/>
            <a:chExt cx="10733846" cy="49010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4F406CB-4773-4DC9-BC0A-C3E784432B30}"/>
                </a:ext>
              </a:extLst>
            </p:cNvPr>
            <p:cNvGrpSpPr/>
            <p:nvPr/>
          </p:nvGrpSpPr>
          <p:grpSpPr>
            <a:xfrm>
              <a:off x="509694" y="1216657"/>
              <a:ext cx="10733846" cy="4527342"/>
              <a:chOff x="1381148" y="1574283"/>
              <a:chExt cx="3332724" cy="1615965"/>
            </a:xfrm>
          </p:grpSpPr>
          <p:sp>
            <p:nvSpPr>
              <p:cNvPr id="17" name="TextBox 78">
                <a:extLst>
                  <a:ext uri="{FF2B5EF4-FFF2-40B4-BE49-F238E27FC236}">
                    <a16:creationId xmlns:a16="http://schemas.microsoft.com/office/drawing/2014/main" id="{0ABEA2C1-32ED-475E-B135-D3380EFC4538}"/>
                  </a:ext>
                </a:extLst>
              </p:cNvPr>
              <p:cNvSpPr txBox="1"/>
              <p:nvPr/>
            </p:nvSpPr>
            <p:spPr>
              <a:xfrm>
                <a:off x="1381148" y="1779962"/>
                <a:ext cx="1696032" cy="1410286"/>
              </a:xfrm>
              <a:prstGeom prst="rect">
                <a:avLst/>
              </a:prstGeom>
              <a:noFill/>
            </p:spPr>
            <p:txBody>
              <a:bodyPr wrap="square" lIns="52918" tIns="26459" rIns="52918" bIns="26459">
                <a:spAutoFit/>
              </a:bodyPr>
              <a:lstStyle/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设定不同阈值二值化</a:t>
                </a: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 binarize(X, y, estimator):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from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sklearn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import preprocessing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scores = []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thresholds = []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thresholds.append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('None')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for threshold in [-105, -126.23]: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binarizer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preprocessing.Binarizer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(threshold=threshold)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binarizer.transform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(X), y, estimator))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thresholds.append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plt.scatter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(thresholds, scores)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plt.xlabel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('thresholds')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plt.ylabel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('scores')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plt.show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79">
                <a:extLst>
                  <a:ext uri="{FF2B5EF4-FFF2-40B4-BE49-F238E27FC236}">
                    <a16:creationId xmlns:a16="http://schemas.microsoft.com/office/drawing/2014/main" id="{A5F180EB-D482-4533-848B-CCBE3A217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1148" y="1574283"/>
                <a:ext cx="3332724" cy="98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2918" tIns="0" rIns="52918" bIns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类比决策树编程作业的思路，将</a:t>
                </a:r>
                <a:r>
                  <a:rPr lang="en-US" altLang="zh-CN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RSS</a:t>
                </a:r>
                <a:r>
                  <a:rPr lang="zh-CN" altLang="en-US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信号量二值化</a:t>
                </a:r>
                <a:endPara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98A02-48B8-604F-B31E-9CC36D9B6D0E}"/>
                </a:ext>
              </a:extLst>
            </p:cNvPr>
            <p:cNvSpPr txBox="1"/>
            <p:nvPr/>
          </p:nvSpPr>
          <p:spPr>
            <a:xfrm>
              <a:off x="8458200" y="8429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FB12E04-CFE5-EE4C-B42E-08197854C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90" y="1768009"/>
            <a:ext cx="4744489" cy="35583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7310658" y="57439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用了之后，果不其然，效果更差了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0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78">
            <a:extLst>
              <a:ext uri="{FF2B5EF4-FFF2-40B4-BE49-F238E27FC236}">
                <a16:creationId xmlns:a16="http://schemas.microsoft.com/office/drawing/2014/main" id="{0ABEA2C1-32ED-475E-B135-D3380EFC4538}"/>
              </a:ext>
            </a:extLst>
          </p:cNvPr>
          <p:cNvSpPr txBox="1"/>
          <p:nvPr/>
        </p:nvSpPr>
        <p:spPr>
          <a:xfrm>
            <a:off x="350144" y="1591767"/>
            <a:ext cx="5119580" cy="3951104"/>
          </a:xfrm>
          <a:prstGeom prst="rect">
            <a:avLst/>
          </a:prstGeom>
          <a:noFill/>
        </p:spPr>
        <p:txBody>
          <a:bodyPr wrap="square" lIns="52918" tIns="26459" rIns="52918" bIns="26459">
            <a:spAutoFit/>
          </a:bodyPr>
          <a:lstStyle/>
          <a:p>
            <a:pPr algn="just" defTabSz="685732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最初的思路，从覆盖率最低的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开始删除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get_min_sector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"""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计算能保持覆盖率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95%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"""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(matrix[0]) // 2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calc_sector_coverage_rate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sorted_sector_rate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np.argsort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index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sorted_sector_rate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matrix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np.delete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(matrix, [index, index +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axis=1)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-= 1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 &lt;= 0.95: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</a:p>
        </p:txBody>
      </p:sp>
      <p:sp>
        <p:nvSpPr>
          <p:cNvPr id="18" name="TextBox 79">
            <a:extLst>
              <a:ext uri="{FF2B5EF4-FFF2-40B4-BE49-F238E27FC236}">
                <a16:creationId xmlns:a16="http://schemas.microsoft.com/office/drawing/2014/main" id="{A5F180EB-D482-4533-848B-CCBE3A2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4" y="1159576"/>
            <a:ext cx="10733846" cy="2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8" tIns="0" rIns="52918" bIns="0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满足覆盖率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95%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的条件下，选取尽量少的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sector</a:t>
            </a:r>
          </a:p>
        </p:txBody>
      </p:sp>
      <p:sp>
        <p:nvSpPr>
          <p:cNvPr id="28" name="TextBox 88">
            <a:extLst>
              <a:ext uri="{FF2B5EF4-FFF2-40B4-BE49-F238E27FC236}">
                <a16:creationId xmlns:a16="http://schemas.microsoft.com/office/drawing/2014/main" id="{295AB152-F87D-4048-9E1F-9A677264A337}"/>
              </a:ext>
            </a:extLst>
          </p:cNvPr>
          <p:cNvSpPr txBox="1"/>
          <p:nvPr/>
        </p:nvSpPr>
        <p:spPr>
          <a:xfrm>
            <a:off x="5778287" y="1591767"/>
            <a:ext cx="5729287" cy="5151433"/>
          </a:xfrm>
          <a:prstGeom prst="rect">
            <a:avLst/>
          </a:prstGeom>
          <a:noFill/>
        </p:spPr>
        <p:txBody>
          <a:bodyPr wrap="square" lIns="52918" tIns="26459" rIns="52918" bIns="26459">
            <a:spAutoFit/>
          </a:bodyPr>
          <a:lstStyle/>
          <a:p>
            <a:pPr algn="just" defTabSz="685732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递归回溯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深度优先遍历，遍历所有可能的情况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matrix, last, indexes, res):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 &lt;= 0.95: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indexes[last] = 1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sum(res) &gt; sum(indexes):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res = indexes[:]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print(sum(res))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length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(indexes)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range(length):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== 1: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0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reduce(lambda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item: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[item[0]] if item[1] == 0 else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enumerate(indexes), [])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np.delete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np.append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length), axis=1)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indexes, res)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1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98A02-48B8-604F-B31E-9CC36D9B6D0E}"/>
              </a:ext>
            </a:extLst>
          </p:cNvPr>
          <p:cNvSpPr txBox="1"/>
          <p:nvPr/>
        </p:nvSpPr>
        <p:spPr>
          <a:xfrm>
            <a:off x="8458200" y="842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729708" y="619269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貌似又不行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……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9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8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模型选择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89506" cy="646331"/>
            <a:chOff x="956666" y="3447854"/>
            <a:chExt cx="3189506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16688" y="3447854"/>
              <a:ext cx="2329484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模型选择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Model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Selection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51AC290B-70D8-47A9-84E6-54F1605F9BBE}"/>
              </a:ext>
            </a:extLst>
          </p:cNvPr>
          <p:cNvSpPr txBox="1"/>
          <p:nvPr/>
        </p:nvSpPr>
        <p:spPr>
          <a:xfrm>
            <a:off x="666086" y="1508942"/>
            <a:ext cx="2834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简单粗暴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网格搜索求最优化超参数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枚举所有学过的回归模型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639974" y="2899476"/>
            <a:ext cx="3031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随机森林</a:t>
            </a:r>
            <a:b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6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kNN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梯度提升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神经网络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SVM</a:t>
            </a: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线性回归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贝叶斯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……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3A25F4-7D05-4E4E-BCB2-94BF329D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79" y="1508942"/>
            <a:ext cx="6394450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1108</Words>
  <Application>Microsoft Macintosh PowerPoint</Application>
  <PresentationFormat>Widescreen</PresentationFormat>
  <Paragraphs>166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Open Sans</vt:lpstr>
      <vt:lpstr>Arial</vt:lpstr>
      <vt:lpstr>千图网拥有20W+精美PPT模板 更多PPT模板下载至：www.58pic.com/office/ppt​​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陶 威</cp:lastModifiedBy>
  <cp:revision>252</cp:revision>
  <dcterms:created xsi:type="dcterms:W3CDTF">2018-02-23T07:21:57Z</dcterms:created>
  <dcterms:modified xsi:type="dcterms:W3CDTF">2019-04-24T03:44:56Z</dcterms:modified>
</cp:coreProperties>
</file>