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76" r:id="rId9"/>
    <p:sldId id="267" r:id="rId10"/>
    <p:sldId id="268" r:id="rId11"/>
    <p:sldId id="289" r:id="rId12"/>
    <p:sldId id="277" r:id="rId13"/>
    <p:sldId id="261" r:id="rId14"/>
    <p:sldId id="275" r:id="rId15"/>
    <p:sldId id="278" r:id="rId16"/>
    <p:sldId id="260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470089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2019</a:t>
            </a:r>
          </a:p>
          <a:p>
            <a:r>
              <a:rPr lang="zh-CN" altLang="en-US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软件课设验收答辩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汇报人：优品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3414" y="4483121"/>
            <a:ext cx="4506667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1604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陶威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详解遍历算法的实现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2240" y="2868504"/>
            <a:ext cx="4350636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的自定义坐标格式，因此采用了递归来实现基于“下一跳”的路径遍历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主要思想为，遍历所有可到达的且未被遍历的坐标，直至到达起点且所有人文景点被遍历，求出这些路径中的最短距离，即得到最短路径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512240" y="1833469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遍历算法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9B7F77-6217-4AAE-B15B-ABEC21AD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333"/>
            <a:ext cx="7248634" cy="45752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详解导航算法的实现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2240" y="2868504"/>
            <a:ext cx="4350636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最短路径算法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具体思想为，使用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保存起点到所有点的距离，遍历可到达的点并更新距离值，遍历过程中如距离未比已存的距离短则直接丢弃该条路径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512240" y="1833469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导航算法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9B7F77-6217-4AAE-B15B-ABEC21AD4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994"/>
            <a:ext cx="7248634" cy="37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0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405408" y="3909532"/>
            <a:ext cx="3381183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process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具体流程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测试是否有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或者不够完善的地方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运行调试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工程模板，写好项目骨架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搭建工程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分层级，分阶段开发，使用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版本控制工具，规范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commit message</a:t>
            </a: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规范开发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研读题目，确定整体思路和程序框架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明确需求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规范而语义化的提交记录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7045256" y="2189397"/>
            <a:ext cx="2555790" cy="80684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b="1" dirty="0"/>
              <a:t>提交记录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045256" y="3282057"/>
            <a:ext cx="425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commit message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57D3B58-22C3-44DB-9D4F-7560DA5F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1" y="889233"/>
            <a:ext cx="5090807" cy="59687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5242401" y="3909532"/>
            <a:ext cx="170719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demo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运行截图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2C42C-CE19-41A8-BD21-03370F802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13" y="882827"/>
            <a:ext cx="7458974" cy="5824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6977" y="1677367"/>
            <a:ext cx="1456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 feature</a:t>
            </a: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977" y="2921832"/>
            <a:ext cx="196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 introduction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6977" y="4169194"/>
            <a:ext cx="2053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process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56977" y="5409486"/>
            <a:ext cx="1073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demo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917407" y="3909532"/>
            <a:ext cx="23571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 feature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三大特色功能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18226" y="4688088"/>
            <a:ext cx="2704207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功能分割，语义化命名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229806" y="4231473"/>
            <a:ext cx="18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规范的模块化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5899" y="4661461"/>
            <a:ext cx="270420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便于引用和管理依赖，减少源码体积，便于多设备运行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774785" y="4231473"/>
            <a:ext cx="1781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92059" y="1922539"/>
            <a:ext cx="2704207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格式实现自定义的坐标位置和路径向量，理论上可实现单向路径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223979" y="1490573"/>
            <a:ext cx="202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坐标格式自定义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坐标格式自定义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2" y="1349764"/>
            <a:ext cx="4849336" cy="2950370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21938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坐标格式自定义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自定义一套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的数据格式来表示每个坐标位置点的信息，具有可扩展性和可自定义性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94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 </a:t>
            </a: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33" y="681487"/>
            <a:ext cx="2810699" cy="4055289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1" y="2562608"/>
            <a:ext cx="225259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项目构建工具，采用约定俗称的目录结构，工具自动引入依赖，结合脚本还可方便地构建打包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20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规范的模块化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34" y="1446094"/>
            <a:ext cx="3264351" cy="303324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规范的模块化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功能分割和分级，由底层基础逐渐封装至高层具象，语义化类名和方法名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55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479788" y="3909532"/>
            <a:ext cx="3232423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 introduction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主要分割为四大功能模块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377306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Buiding.java/Location.java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建筑物类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坐标类，存储建筑物的信息（主要是坐标），并附带一些计算距离等方法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7" y="1669558"/>
            <a:ext cx="23245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Navigator.java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导航算法的具体实现，实现了逻辑层面的路径规划和选择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画图能力的抽象，主要负责将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信息中的建筑物和导航算法中得到的路径绘制出来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1887523" y="1669558"/>
            <a:ext cx="232456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顶层模块，负责程序框架的启动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538</Words>
  <Application>Microsoft Macintosh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陶 威</cp:lastModifiedBy>
  <cp:revision>39</cp:revision>
  <dcterms:created xsi:type="dcterms:W3CDTF">2016-12-09T01:44:00Z</dcterms:created>
  <dcterms:modified xsi:type="dcterms:W3CDTF">2019-01-04T10:58:43Z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