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7" name="组合 46"/>
          <p:cNvGrpSpPr/>
          <p:nvPr/>
        </p:nvGrpSpPr>
        <p:grpSpPr>
          <a:xfrm>
            <a:off x="1896745" y="227330"/>
            <a:ext cx="8171180" cy="6333490"/>
            <a:chOff x="2987" y="358"/>
            <a:chExt cx="12868" cy="9974"/>
          </a:xfrm>
        </p:grpSpPr>
        <p:grpSp>
          <p:nvGrpSpPr>
            <p:cNvPr id="40" name="组合 39"/>
            <p:cNvGrpSpPr/>
            <p:nvPr/>
          </p:nvGrpSpPr>
          <p:grpSpPr>
            <a:xfrm>
              <a:off x="2987" y="8144"/>
              <a:ext cx="12868" cy="2188"/>
              <a:chOff x="2987" y="8143"/>
              <a:chExt cx="12868" cy="2188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2987" y="8143"/>
                <a:ext cx="12851" cy="21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993" y="8686"/>
                <a:ext cx="675" cy="1104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p>
                <a:r>
                  <a:rPr lang="zh-CN" altLang="en-US" sz="16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感知层</a:t>
                </a:r>
                <a:endParaRPr lang="zh-CN" altLang="en-US" sz="1600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grpSp>
            <p:nvGrpSpPr>
              <p:cNvPr id="13" name="组合 12"/>
              <p:cNvGrpSpPr/>
              <p:nvPr/>
            </p:nvGrpSpPr>
            <p:grpSpPr>
              <a:xfrm rot="0">
                <a:off x="4538" y="9056"/>
                <a:ext cx="10928" cy="1068"/>
                <a:chOff x="4437" y="8103"/>
                <a:chExt cx="10928" cy="1068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12957" y="8103"/>
                  <a:ext cx="2408" cy="1069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600">
                      <a:solidFill>
                        <a:schemeClr val="bg1"/>
                      </a:solidFill>
                      <a:latin typeface="YaHei Consolas Hybrid" panose="020B0509020204020204" charset="-122"/>
                      <a:ea typeface="YaHei Consolas Hybrid" panose="020B0509020204020204" charset="-122"/>
                    </a:rPr>
                    <a:t>传感器</a:t>
                  </a:r>
                  <a:endParaRPr lang="zh-CN" altLang="en-US" sz="16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endParaRP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10117" y="8103"/>
                  <a:ext cx="2408" cy="1069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600">
                      <a:solidFill>
                        <a:schemeClr val="bg1"/>
                      </a:solidFill>
                      <a:latin typeface="YaHei Consolas Hybrid" panose="020B0509020204020204" charset="-122"/>
                      <a:ea typeface="YaHei Consolas Hybrid" panose="020B0509020204020204" charset="-122"/>
                    </a:rPr>
                    <a:t>智能装备</a:t>
                  </a:r>
                  <a:endParaRPr lang="zh-CN" altLang="en-US" sz="16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endParaRP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4437" y="8103"/>
                  <a:ext cx="2408" cy="1069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600">
                      <a:solidFill>
                        <a:schemeClr val="bg1"/>
                      </a:solidFill>
                      <a:latin typeface="YaHei Consolas Hybrid" panose="020B0509020204020204" charset="-122"/>
                      <a:ea typeface="YaHei Consolas Hybrid" panose="020B0509020204020204" charset="-122"/>
                    </a:rPr>
                    <a:t>RFID</a:t>
                  </a:r>
                  <a:endParaRPr lang="en-US" altLang="zh-CN" sz="16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endParaRP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7277" y="8103"/>
                  <a:ext cx="2408" cy="1069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600">
                      <a:solidFill>
                        <a:schemeClr val="bg1"/>
                      </a:solidFill>
                      <a:latin typeface="YaHei Consolas Hybrid" panose="020B0509020204020204" charset="-122"/>
                      <a:ea typeface="YaHei Consolas Hybrid" panose="020B0509020204020204" charset="-122"/>
                    </a:rPr>
                    <a:t>......</a:t>
                  </a:r>
                  <a:endParaRPr lang="en-US" altLang="zh-CN" sz="16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endParaRPr>
                </a:p>
              </p:txBody>
            </p:sp>
          </p:grpSp>
          <p:cxnSp>
            <p:nvCxnSpPr>
              <p:cNvPr id="15" name="直接连接符 14"/>
              <p:cNvCxnSpPr/>
              <p:nvPr/>
            </p:nvCxnSpPr>
            <p:spPr>
              <a:xfrm>
                <a:off x="4281" y="8906"/>
                <a:ext cx="11574" cy="0"/>
              </a:xfrm>
              <a:prstGeom prst="line">
                <a:avLst/>
              </a:prstGeom>
              <a:ln w="28575" cmpd="sng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/>
              <p:cNvSpPr txBox="1"/>
              <p:nvPr/>
            </p:nvSpPr>
            <p:spPr>
              <a:xfrm>
                <a:off x="8549" y="8246"/>
                <a:ext cx="172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通信模块</a:t>
                </a:r>
                <a:endParaRPr lang="zh-CN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2987" y="4809"/>
              <a:ext cx="12850" cy="2188"/>
              <a:chOff x="2987" y="3360"/>
              <a:chExt cx="12850" cy="2188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2987" y="3360"/>
                <a:ext cx="12851" cy="21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993" y="3903"/>
                <a:ext cx="675" cy="1104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p>
                <a:r>
                  <a:rPr lang="zh-CN" altLang="en-US" sz="16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网络层</a:t>
                </a:r>
                <a:endParaRPr lang="zh-CN" altLang="en-US" sz="1600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12775" y="3807"/>
                <a:ext cx="2738" cy="129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6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互联网</a:t>
                </a:r>
                <a:endParaRPr lang="zh-CN" altLang="en-US" sz="1600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9765" y="3807"/>
                <a:ext cx="2738" cy="129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6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城域网</a:t>
                </a:r>
                <a:endParaRPr lang="zh-CN" altLang="en-US" sz="1600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745" y="3807"/>
                <a:ext cx="2738" cy="129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6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移动互联网</a:t>
                </a:r>
                <a:endParaRPr lang="zh-CN" altLang="en-US" sz="1600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6755" y="3807"/>
                <a:ext cx="2738" cy="129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6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局域网</a:t>
                </a:r>
                <a:endParaRPr lang="zh-CN" altLang="en-US" sz="1600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987" y="358"/>
              <a:ext cx="12850" cy="3304"/>
              <a:chOff x="2987" y="648"/>
              <a:chExt cx="12850" cy="3304"/>
            </a:xfrm>
          </p:grpSpPr>
          <p:sp>
            <p:nvSpPr>
              <p:cNvPr id="31" name="圆角矩形 30"/>
              <p:cNvSpPr/>
              <p:nvPr/>
            </p:nvSpPr>
            <p:spPr>
              <a:xfrm>
                <a:off x="2987" y="648"/>
                <a:ext cx="12851" cy="330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993" y="1749"/>
                <a:ext cx="675" cy="1104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p>
                <a:r>
                  <a:rPr lang="zh-CN" altLang="en-US" sz="16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应用层</a:t>
                </a:r>
                <a:endParaRPr lang="zh-CN" altLang="en-US" sz="1600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10065" y="2391"/>
                <a:ext cx="5448" cy="129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6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即时通信服务器</a:t>
                </a:r>
                <a:endParaRPr lang="zh-CN" altLang="en-US" sz="1600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6739" y="867"/>
                <a:ext cx="2738" cy="129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6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云计算</a:t>
                </a:r>
                <a:endParaRPr lang="zh-CN" altLang="en-US" sz="1600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3745" y="2391"/>
                <a:ext cx="6041" cy="129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Web</a:t>
                </a:r>
                <a:r>
                  <a:rPr lang="zh-CN" altLang="en-US" sz="16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服务器</a:t>
                </a:r>
                <a:endParaRPr lang="zh-CN" altLang="en-US" sz="1600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745" y="867"/>
                <a:ext cx="2738" cy="129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6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移动互联网</a:t>
                </a:r>
                <a:endParaRPr lang="zh-CN" altLang="en-US" sz="1600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9733" y="867"/>
                <a:ext cx="2738" cy="129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......</a:t>
                </a:r>
                <a:endParaRPr lang="en-US" altLang="zh-CN" sz="1600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2727" y="867"/>
                <a:ext cx="2738" cy="129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sz="16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业务服务器</a:t>
                </a:r>
                <a:endParaRPr lang="zh-CN" sz="1600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cxnSp>
          <p:nvCxnSpPr>
            <p:cNvPr id="41" name="直接箭头连接符 40"/>
            <p:cNvCxnSpPr/>
            <p:nvPr/>
          </p:nvCxnSpPr>
          <p:spPr>
            <a:xfrm>
              <a:off x="5742" y="6998"/>
              <a:ext cx="0" cy="1146"/>
            </a:xfrm>
            <a:prstGeom prst="straightConnector1">
              <a:avLst/>
            </a:prstGeom>
            <a:ln w="635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>
              <a:off x="13058" y="6998"/>
              <a:ext cx="0" cy="1146"/>
            </a:xfrm>
            <a:prstGeom prst="straightConnector1">
              <a:avLst/>
            </a:prstGeom>
            <a:ln w="63500">
              <a:solidFill>
                <a:schemeClr val="accent4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13058" y="3663"/>
              <a:ext cx="0" cy="1146"/>
            </a:xfrm>
            <a:prstGeom prst="straightConnector1">
              <a:avLst/>
            </a:prstGeom>
            <a:ln w="63500">
              <a:solidFill>
                <a:schemeClr val="accent6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>
              <a:off x="5742" y="3663"/>
              <a:ext cx="0" cy="1146"/>
            </a:xfrm>
            <a:prstGeom prst="straightConnector1">
              <a:avLst/>
            </a:prstGeom>
            <a:ln w="635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8196" y="3946"/>
              <a:ext cx="28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accent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双向的数据传递</a:t>
              </a:r>
              <a:endParaRPr lang="zh-CN" altLang="en-US">
                <a:solidFill>
                  <a:schemeClr val="accent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8196" y="7281"/>
              <a:ext cx="28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accent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双向的数据传递</a:t>
              </a:r>
              <a:endParaRPr lang="zh-CN" altLang="en-US">
                <a:solidFill>
                  <a:schemeClr val="accent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WPS 演示</Application>
  <PresentationFormat>宽屏</PresentationFormat>
  <Paragraphs>40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黑体</vt:lpstr>
      <vt:lpstr>Arial Unicode MS</vt:lpstr>
      <vt:lpstr>Calibri Light</vt:lpstr>
      <vt:lpstr>DejaVu Sans</vt:lpstr>
      <vt:lpstr>Times New Roman</vt:lpstr>
      <vt:lpstr>Calibri</vt:lpstr>
      <vt:lpstr>YaHei Consolas Hybrid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taowenyin</dc:creator>
  <cp:lastModifiedBy>taowenyin</cp:lastModifiedBy>
  <cp:revision>32</cp:revision>
  <dcterms:created xsi:type="dcterms:W3CDTF">2019-02-02T07:56:04Z</dcterms:created>
  <dcterms:modified xsi:type="dcterms:W3CDTF">2019-02-02T07:56:04Z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