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502275" y="47244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\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0865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dev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42440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boot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92450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etc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89425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home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499100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usr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32575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var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944485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lib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128760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proc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339070" y="137287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...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741805" y="2381885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grub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07000" y="240665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log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33845" y="241935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tmp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098790" y="2406015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lib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06365" y="3565525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sa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543675" y="3602990"/>
            <a:ext cx="854075" cy="48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b="1">
                <a:solidFill>
                  <a:schemeClr val="bg1"/>
                </a:solidFill>
                <a:latin typeface="YaHei Consolas Hybrid" charset="0"/>
                <a:ea typeface="YaHei Consolas Hybrid" charset="0"/>
              </a:rPr>
              <a:t>mail</a:t>
            </a:r>
            <a:endParaRPr lang="x-none" altLang="zh-CN" b="1">
              <a:solidFill>
                <a:schemeClr val="bg1"/>
              </a:solidFill>
              <a:latin typeface="YaHei Consolas Hybrid" charset="0"/>
              <a:ea typeface="YaHei Consolas Hybrid" charset="0"/>
            </a:endParaRPr>
          </a:p>
        </p:txBody>
      </p:sp>
      <p:cxnSp>
        <p:nvCxnSpPr>
          <p:cNvPr id="29" name="肘形连接符 28"/>
          <p:cNvCxnSpPr>
            <a:stCxn id="6" idx="0"/>
            <a:endCxn id="4" idx="2"/>
          </p:cNvCxnSpPr>
          <p:nvPr/>
        </p:nvCxnSpPr>
        <p:spPr>
          <a:xfrm rot="16200000">
            <a:off x="3255645" y="-1301115"/>
            <a:ext cx="416560" cy="493141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4" idx="0"/>
            <a:endCxn id="4" idx="2"/>
          </p:cNvCxnSpPr>
          <p:nvPr/>
        </p:nvCxnSpPr>
        <p:spPr>
          <a:xfrm rot="16200000">
            <a:off x="3841433" y="-715327"/>
            <a:ext cx="416560" cy="3759835"/>
          </a:xfrm>
          <a:prstGeom prst="bentConnector3">
            <a:avLst>
              <a:gd name="adj1" fmla="val 5007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5" idx="0"/>
            <a:endCxn id="4" idx="2"/>
          </p:cNvCxnSpPr>
          <p:nvPr/>
        </p:nvCxnSpPr>
        <p:spPr>
          <a:xfrm rot="16200000">
            <a:off x="4516438" y="-40322"/>
            <a:ext cx="416560" cy="2409825"/>
          </a:xfrm>
          <a:prstGeom prst="bentConnector3">
            <a:avLst>
              <a:gd name="adj1" fmla="val 5007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2" idx="0"/>
            <a:endCxn id="14" idx="2"/>
          </p:cNvCxnSpPr>
          <p:nvPr/>
        </p:nvCxnSpPr>
        <p:spPr>
          <a:xfrm rot="16200000">
            <a:off x="1906905" y="2118995"/>
            <a:ext cx="525145" cy="635"/>
          </a:xfrm>
          <a:prstGeom prst="bentConnector3">
            <a:avLst>
              <a:gd name="adj1" fmla="val 4994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0" idx="0"/>
            <a:endCxn id="4" idx="2"/>
          </p:cNvCxnSpPr>
          <p:nvPr/>
        </p:nvCxnSpPr>
        <p:spPr>
          <a:xfrm rot="16200000" flipV="1">
            <a:off x="7534275" y="-648335"/>
            <a:ext cx="416560" cy="3626485"/>
          </a:xfrm>
          <a:prstGeom prst="bentConnector3">
            <a:avLst>
              <a:gd name="adj1" fmla="val 5007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3" idx="0"/>
            <a:endCxn id="18" idx="2"/>
          </p:cNvCxnSpPr>
          <p:nvPr/>
        </p:nvCxnSpPr>
        <p:spPr>
          <a:xfrm rot="16200000">
            <a:off x="6072188" y="1418908"/>
            <a:ext cx="549910" cy="1425575"/>
          </a:xfrm>
          <a:prstGeom prst="bentConnector3">
            <a:avLst>
              <a:gd name="adj1" fmla="val 5005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6" idx="0"/>
            <a:endCxn id="4" idx="2"/>
          </p:cNvCxnSpPr>
          <p:nvPr/>
        </p:nvCxnSpPr>
        <p:spPr>
          <a:xfrm rot="16200000">
            <a:off x="5114925" y="558165"/>
            <a:ext cx="416560" cy="121285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0"/>
            <a:endCxn id="4" idx="2"/>
          </p:cNvCxnSpPr>
          <p:nvPr/>
        </p:nvCxnSpPr>
        <p:spPr>
          <a:xfrm rot="16200000">
            <a:off x="5719763" y="1163003"/>
            <a:ext cx="416560" cy="3175"/>
          </a:xfrm>
          <a:prstGeom prst="bentConnector3">
            <a:avLst>
              <a:gd name="adj1" fmla="val 5007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8" idx="0"/>
            <a:endCxn id="4" idx="2"/>
          </p:cNvCxnSpPr>
          <p:nvPr/>
        </p:nvCxnSpPr>
        <p:spPr>
          <a:xfrm rot="16200000" flipV="1">
            <a:off x="6286500" y="599440"/>
            <a:ext cx="416560" cy="11303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9" idx="0"/>
            <a:endCxn id="4" idx="2"/>
          </p:cNvCxnSpPr>
          <p:nvPr/>
        </p:nvCxnSpPr>
        <p:spPr>
          <a:xfrm rot="16200000" flipV="1">
            <a:off x="6942455" y="-56515"/>
            <a:ext cx="416560" cy="244221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" idx="0"/>
            <a:endCxn id="4" idx="2"/>
          </p:cNvCxnSpPr>
          <p:nvPr/>
        </p:nvCxnSpPr>
        <p:spPr>
          <a:xfrm rot="16200000" flipV="1">
            <a:off x="8139430" y="-1253490"/>
            <a:ext cx="416560" cy="4836795"/>
          </a:xfrm>
          <a:prstGeom prst="bentConnector3">
            <a:avLst>
              <a:gd name="adj1" fmla="val 5007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8" idx="2"/>
            <a:endCxn id="24" idx="0"/>
          </p:cNvCxnSpPr>
          <p:nvPr/>
        </p:nvCxnSpPr>
        <p:spPr>
          <a:xfrm rot="5400000" flipV="1">
            <a:off x="6779260" y="2137410"/>
            <a:ext cx="562610" cy="127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5" idx="0"/>
            <a:endCxn id="18" idx="2"/>
          </p:cNvCxnSpPr>
          <p:nvPr/>
        </p:nvCxnSpPr>
        <p:spPr>
          <a:xfrm rot="16200000" flipV="1">
            <a:off x="7518400" y="1398270"/>
            <a:ext cx="549275" cy="1466215"/>
          </a:xfrm>
          <a:prstGeom prst="bentConnector3">
            <a:avLst>
              <a:gd name="adj1" fmla="val 499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6" idx="0"/>
            <a:endCxn id="23" idx="2"/>
          </p:cNvCxnSpPr>
          <p:nvPr/>
        </p:nvCxnSpPr>
        <p:spPr>
          <a:xfrm rot="16200000">
            <a:off x="5296535" y="3227705"/>
            <a:ext cx="675005" cy="635"/>
          </a:xfrm>
          <a:prstGeom prst="bentConnector3">
            <a:avLst>
              <a:gd name="adj1" fmla="val 4995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7" idx="0"/>
            <a:endCxn id="23" idx="2"/>
          </p:cNvCxnSpPr>
          <p:nvPr/>
        </p:nvCxnSpPr>
        <p:spPr>
          <a:xfrm rot="16200000" flipV="1">
            <a:off x="5946140" y="2578735"/>
            <a:ext cx="712470" cy="1336675"/>
          </a:xfrm>
          <a:prstGeom prst="bentConnector3">
            <a:avLst>
              <a:gd name="adj1" fmla="val 50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Kingsoft Office WPP</Application>
  <PresentationFormat>宽屏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taowenyin</dc:creator>
  <cp:lastModifiedBy>taowenyin</cp:lastModifiedBy>
  <cp:revision>1</cp:revision>
  <dcterms:created xsi:type="dcterms:W3CDTF">2018-04-15T09:02:44Z</dcterms:created>
  <dcterms:modified xsi:type="dcterms:W3CDTF">2018-04-15T09:02:44Z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