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23" y="1122366"/>
            <a:ext cx="13500139" cy="23876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23" y="3602048"/>
            <a:ext cx="13500139" cy="16557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383" y="365126"/>
            <a:ext cx="3881290" cy="581185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13" y="365126"/>
            <a:ext cx="11418868" cy="58118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38" y="1709743"/>
            <a:ext cx="15525160" cy="28527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38" y="4589476"/>
            <a:ext cx="15525160" cy="15001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13" y="1825630"/>
            <a:ext cx="7650079" cy="4351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94" y="1825630"/>
            <a:ext cx="7650079" cy="4351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365126"/>
            <a:ext cx="15525160" cy="13255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57" y="1681168"/>
            <a:ext cx="7614922" cy="8239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57" y="2505082"/>
            <a:ext cx="7614922" cy="3684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94" y="1681168"/>
            <a:ext cx="7652423" cy="8239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94" y="2505082"/>
            <a:ext cx="7652423" cy="3684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457201"/>
            <a:ext cx="5805528" cy="16002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23" y="987428"/>
            <a:ext cx="9112594" cy="48736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57" y="2057406"/>
            <a:ext cx="5805528" cy="381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57" y="457201"/>
            <a:ext cx="5805528" cy="16002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23" y="987428"/>
            <a:ext cx="9112594" cy="48736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57" y="2057406"/>
            <a:ext cx="5805528" cy="381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13" y="365126"/>
            <a:ext cx="15525160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13" y="1825630"/>
            <a:ext cx="15525160" cy="43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13" y="6356368"/>
            <a:ext cx="405004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61" y="6356368"/>
            <a:ext cx="607506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631" y="6356368"/>
            <a:ext cx="405004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78409" y="2411102"/>
            <a:ext cx="1282704" cy="767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用户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14885" y="2026291"/>
            <a:ext cx="1537339" cy="15373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Web服务器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5605998" y="2249177"/>
            <a:ext cx="1974856" cy="10922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是否是静态文件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5769193" y="4109732"/>
            <a:ext cx="1465584" cy="1048388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静态文件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sp>
        <p:nvSpPr>
          <p:cNvPr id="11" name="流程图: 预定义过程 10"/>
          <p:cNvSpPr/>
          <p:nvPr/>
        </p:nvSpPr>
        <p:spPr>
          <a:xfrm>
            <a:off x="8534626" y="2315852"/>
            <a:ext cx="1432564" cy="958218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PHP解析器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sp>
        <p:nvSpPr>
          <p:cNvPr id="12" name="流程图: 多文档 11"/>
          <p:cNvSpPr/>
          <p:nvPr/>
        </p:nvSpPr>
        <p:spPr>
          <a:xfrm>
            <a:off x="10920963" y="2270767"/>
            <a:ext cx="1465584" cy="1048388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PHP文件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cxnSp>
        <p:nvCxnSpPr>
          <p:cNvPr id="15" name="直接箭头连接符 14"/>
          <p:cNvCxnSpPr>
            <a:stCxn id="7" idx="6"/>
            <a:endCxn id="9" idx="1"/>
          </p:cNvCxnSpPr>
          <p:nvPr/>
        </p:nvCxnSpPr>
        <p:spPr>
          <a:xfrm>
            <a:off x="4636985" y="2795278"/>
            <a:ext cx="95377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9" idx="3"/>
            <a:endCxn id="11" idx="1"/>
          </p:cNvCxnSpPr>
          <p:nvPr/>
        </p:nvCxnSpPr>
        <p:spPr>
          <a:xfrm>
            <a:off x="7565613" y="2795278"/>
            <a:ext cx="95377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>
            <a:off x="6578185" y="3341380"/>
            <a:ext cx="9525" cy="768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>
            <a:off x="9951950" y="2795278"/>
            <a:ext cx="95377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9" name="曲线连接符 18"/>
          <p:cNvCxnSpPr>
            <a:stCxn id="10" idx="1"/>
            <a:endCxn id="7" idx="4"/>
          </p:cNvCxnSpPr>
          <p:nvPr/>
        </p:nvCxnSpPr>
        <p:spPr>
          <a:xfrm rot="10800000">
            <a:off x="3868420" y="3563620"/>
            <a:ext cx="1885315" cy="1070610"/>
          </a:xfrm>
          <a:prstGeom prst="curvedConnector2">
            <a:avLst/>
          </a:prstGeom>
          <a:ln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0" name="曲线连接符 19"/>
          <p:cNvCxnSpPr>
            <a:stCxn id="12" idx="0"/>
            <a:endCxn id="7" idx="0"/>
          </p:cNvCxnSpPr>
          <p:nvPr/>
        </p:nvCxnSpPr>
        <p:spPr>
          <a:xfrm rot="16200000" flipV="1">
            <a:off x="7681595" y="-1786890"/>
            <a:ext cx="244475" cy="7870825"/>
          </a:xfrm>
          <a:prstGeom prst="curvedConnector3">
            <a:avLst>
              <a:gd name="adj1" fmla="val 516883"/>
            </a:avLst>
          </a:prstGeom>
          <a:ln w="25400"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曲线连接符 20"/>
          <p:cNvCxnSpPr>
            <a:stCxn id="4" idx="0"/>
            <a:endCxn id="7" idx="1"/>
          </p:cNvCxnSpPr>
          <p:nvPr/>
        </p:nvCxnSpPr>
        <p:spPr>
          <a:xfrm rot="16200000">
            <a:off x="2334895" y="1421130"/>
            <a:ext cx="159385" cy="1820545"/>
          </a:xfrm>
          <a:prstGeom prst="curvedConnector3">
            <a:avLst>
              <a:gd name="adj1" fmla="val 390837"/>
            </a:avLst>
          </a:prstGeom>
          <a:ln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曲线连接符 21"/>
          <p:cNvCxnSpPr>
            <a:stCxn id="7" idx="3"/>
            <a:endCxn id="4" idx="2"/>
          </p:cNvCxnSpPr>
          <p:nvPr/>
        </p:nvCxnSpPr>
        <p:spPr>
          <a:xfrm rot="5400000" flipH="1">
            <a:off x="2334895" y="2348230"/>
            <a:ext cx="159385" cy="1820545"/>
          </a:xfrm>
          <a:prstGeom prst="curvedConnector3">
            <a:avLst>
              <a:gd name="adj1" fmla="val -2908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0800000">
            <a:off x="3872443" y="3573790"/>
            <a:ext cx="1885320" cy="1070613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曲线连接符 23"/>
          <p:cNvCxnSpPr/>
          <p:nvPr/>
        </p:nvCxnSpPr>
        <p:spPr>
          <a:xfrm rot="16200000">
            <a:off x="2338913" y="1431294"/>
            <a:ext cx="159385" cy="1820550"/>
          </a:xfrm>
          <a:prstGeom prst="curvedConnector3">
            <a:avLst>
              <a:gd name="adj1" fmla="val 390837"/>
            </a:avLst>
          </a:prstGeom>
          <a:ln w="25400"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曲线连接符 24"/>
          <p:cNvCxnSpPr/>
          <p:nvPr/>
        </p:nvCxnSpPr>
        <p:spPr>
          <a:xfrm rot="5400000" flipH="1">
            <a:off x="2339548" y="2357762"/>
            <a:ext cx="159385" cy="1820550"/>
          </a:xfrm>
          <a:prstGeom prst="curvedConnector3">
            <a:avLst>
              <a:gd name="adj1" fmla="val -29083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54381" y="1404624"/>
            <a:ext cx="16052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6"/>
                </a:solidFill>
                <a:latin typeface="YaHei Consolas Hybrid" charset="0"/>
                <a:ea typeface="YaHei Consolas Hybrid" charset="0"/>
              </a:rPr>
              <a:t>向服务器发送请求</a:t>
            </a:r>
            <a:endParaRPr lang="x-none" altLang="zh-CN" sz="1400" b="1">
              <a:solidFill>
                <a:schemeClr val="accent6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5481" y="3954156"/>
            <a:ext cx="17830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1"/>
                </a:solidFill>
                <a:latin typeface="YaHei Consolas Hybrid" charset="0"/>
                <a:ea typeface="YaHei Consolas Hybrid" charset="0"/>
              </a:rPr>
              <a:t>服务器返回静态页面</a:t>
            </a:r>
            <a:endParaRPr lang="x-none" altLang="zh-CN" sz="1400" b="1">
              <a:solidFill>
                <a:schemeClr val="accent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96600" y="3521085"/>
            <a:ext cx="3606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2"/>
                </a:solidFill>
                <a:latin typeface="YaHei Consolas Hybrid" charset="0"/>
                <a:ea typeface="YaHei Consolas Hybrid" charset="0"/>
              </a:rPr>
              <a:t>是</a:t>
            </a:r>
            <a:endParaRPr lang="x-none" altLang="zh-CN" sz="1400" b="1">
              <a:solidFill>
                <a:schemeClr val="accent2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13264" y="2470157"/>
            <a:ext cx="3606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6"/>
                </a:solidFill>
                <a:latin typeface="YaHei Consolas Hybrid" charset="0"/>
                <a:ea typeface="YaHei Consolas Hybrid" charset="0"/>
              </a:rPr>
              <a:t>否</a:t>
            </a:r>
            <a:endParaRPr lang="x-none" altLang="zh-CN" sz="1400" b="1">
              <a:solidFill>
                <a:schemeClr val="accent6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9491" y="627382"/>
            <a:ext cx="17830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6"/>
                </a:solidFill>
                <a:latin typeface="YaHei Consolas Hybrid" charset="0"/>
                <a:ea typeface="YaHei Consolas Hybrid" charset="0"/>
              </a:rPr>
              <a:t>返回解析后静态页面</a:t>
            </a:r>
            <a:endParaRPr lang="x-none" altLang="zh-CN" sz="1400" b="1">
              <a:solidFill>
                <a:schemeClr val="accent6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rot="1560000">
            <a:off x="3707977" y="4408183"/>
            <a:ext cx="12496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6"/>
                </a:solidFill>
                <a:latin typeface="YaHei Consolas Hybrid" charset="0"/>
                <a:ea typeface="YaHei Consolas Hybrid" charset="0"/>
              </a:rPr>
              <a:t>返回静态页面</a:t>
            </a:r>
            <a:endParaRPr lang="x-none" altLang="zh-CN" sz="1400" b="1">
              <a:solidFill>
                <a:schemeClr val="accent6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13854032" y="2307599"/>
            <a:ext cx="1442089" cy="9645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400">
                <a:latin typeface="YaHei Consolas Hybrid" charset="0"/>
                <a:ea typeface="YaHei Consolas Hybrid" charset="0"/>
              </a:rPr>
              <a:t>数据库</a:t>
            </a:r>
            <a:endParaRPr lang="x-none" altLang="zh-CN" sz="1400">
              <a:latin typeface="YaHei Consolas Hybrid" charset="0"/>
              <a:ea typeface="YaHei Consolas Hybrid" charset="0"/>
            </a:endParaRPr>
          </a:p>
        </p:txBody>
      </p:sp>
      <p:cxnSp>
        <p:nvCxnSpPr>
          <p:cNvPr id="6" name="直接箭头连接符 5"/>
          <p:cNvCxnSpPr>
            <a:stCxn id="12" idx="3"/>
            <a:endCxn id="2" idx="2"/>
          </p:cNvCxnSpPr>
          <p:nvPr/>
        </p:nvCxnSpPr>
        <p:spPr>
          <a:xfrm flipV="1">
            <a:off x="12386158" y="2790194"/>
            <a:ext cx="1467485" cy="5080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12672916" y="2470152"/>
            <a:ext cx="8940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3"/>
                </a:solidFill>
                <a:latin typeface="YaHei Consolas Hybrid" charset="0"/>
                <a:ea typeface="YaHei Consolas Hybrid" charset="0"/>
              </a:rPr>
              <a:t>读取数据</a:t>
            </a:r>
            <a:endParaRPr lang="x-none" altLang="zh-CN" sz="1400" b="1">
              <a:solidFill>
                <a:schemeClr val="accent3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82441" y="2804797"/>
            <a:ext cx="8940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400" b="1">
                <a:solidFill>
                  <a:schemeClr val="accent3"/>
                </a:solidFill>
                <a:latin typeface="YaHei Consolas Hybrid" charset="0"/>
                <a:ea typeface="YaHei Consolas Hybrid" charset="0"/>
              </a:rPr>
              <a:t>写入数据</a:t>
            </a:r>
            <a:endParaRPr lang="x-none" altLang="zh-CN" sz="1400" b="1">
              <a:solidFill>
                <a:schemeClr val="accent3"/>
              </a:solidFill>
              <a:latin typeface="YaHei Consolas Hybrid" charset="0"/>
              <a:ea typeface="YaHei Consolas Hybri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Kingsoft Office WPP</Application>
  <PresentationFormat>宽屏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5</cp:revision>
  <dcterms:created xsi:type="dcterms:W3CDTF">2016-09-04T08:54:44Z</dcterms:created>
  <dcterms:modified xsi:type="dcterms:W3CDTF">2016-09-04T08:54:44Z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