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2019-8-13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2019-8-13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2019-8-13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2019-8-13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2019-8-13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2019-8-13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2019-8-13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2019-8-13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2019-8-13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2019-8-13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2019-8-13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1896745" y="227330"/>
            <a:ext cx="8171180" cy="6333490"/>
            <a:chOff x="2987" y="358"/>
            <a:chExt cx="12868" cy="9974"/>
          </a:xfrm>
        </p:grpSpPr>
        <p:grpSp>
          <p:nvGrpSpPr>
            <p:cNvPr id="40" name="组合 39"/>
            <p:cNvGrpSpPr/>
            <p:nvPr/>
          </p:nvGrpSpPr>
          <p:grpSpPr>
            <a:xfrm>
              <a:off x="2987" y="8144"/>
              <a:ext cx="12868" cy="2188"/>
              <a:chOff x="2987" y="8143"/>
              <a:chExt cx="12868" cy="2188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2987" y="8143"/>
                <a:ext cx="12851" cy="21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993" y="8686"/>
                <a:ext cx="675" cy="110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感知层</a:t>
                </a:r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4538" y="9056"/>
                <a:ext cx="10928" cy="1068"/>
                <a:chOff x="4437" y="8103"/>
                <a:chExt cx="10928" cy="106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2957" y="8103"/>
                  <a:ext cx="2408" cy="1069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传感器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10117" y="8103"/>
                  <a:ext cx="2408" cy="1069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智能装备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437" y="8103"/>
                  <a:ext cx="2408" cy="1069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RFID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7277" y="8103"/>
                  <a:ext cx="2408" cy="1069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......</a:t>
                  </a:r>
                </a:p>
              </p:txBody>
            </p:sp>
          </p:grpSp>
          <p:cxnSp>
            <p:nvCxnSpPr>
              <p:cNvPr id="15" name="直接连接符 14"/>
              <p:cNvCxnSpPr/>
              <p:nvPr/>
            </p:nvCxnSpPr>
            <p:spPr>
              <a:xfrm>
                <a:off x="4281" y="8906"/>
                <a:ext cx="11574" cy="0"/>
              </a:xfrm>
              <a:prstGeom prst="line">
                <a:avLst/>
              </a:prstGeom>
              <a:ln w="28575" cmpd="sng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8549" y="8246"/>
                <a:ext cx="1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通信模块</a:t>
                </a: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2987" y="4809"/>
              <a:ext cx="12850" cy="2188"/>
              <a:chOff x="2987" y="3360"/>
              <a:chExt cx="12850" cy="2188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2987" y="3360"/>
                <a:ext cx="12851" cy="21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993" y="3903"/>
                <a:ext cx="675" cy="110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网络层</a:t>
                </a: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2775" y="3807"/>
                <a:ext cx="2738" cy="129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互联网</a:t>
                </a: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765" y="3807"/>
                <a:ext cx="2738" cy="129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城域网</a:t>
                </a: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745" y="3807"/>
                <a:ext cx="2738" cy="129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移动互联网</a:t>
                </a: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6755" y="3807"/>
                <a:ext cx="2738" cy="129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局域网</a:t>
                </a: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987" y="358"/>
              <a:ext cx="12850" cy="3304"/>
              <a:chOff x="2987" y="648"/>
              <a:chExt cx="12850" cy="3304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2987" y="648"/>
                <a:ext cx="12851" cy="330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993" y="1749"/>
                <a:ext cx="675" cy="110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应用层</a:t>
                </a: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10065" y="2391"/>
                <a:ext cx="5448" cy="129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即时通信服务器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6739" y="867"/>
                <a:ext cx="2738" cy="129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云计算</a:t>
                </a: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3745" y="2391"/>
                <a:ext cx="6041" cy="129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Web</a:t>
                </a:r>
                <a:r>
                  <a: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服务器</a:t>
                </a: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45" y="867"/>
                <a:ext cx="2738" cy="129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移动互联网</a:t>
                </a: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9733" y="867"/>
                <a:ext cx="2738" cy="129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......</a:t>
                </a: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2727" y="867"/>
                <a:ext cx="2738" cy="129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6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业务服务器</a:t>
                </a:r>
              </a:p>
            </p:txBody>
          </p:sp>
        </p:grpSp>
        <p:cxnSp>
          <p:nvCxnSpPr>
            <p:cNvPr id="41" name="直接箭头连接符 40"/>
            <p:cNvCxnSpPr/>
            <p:nvPr/>
          </p:nvCxnSpPr>
          <p:spPr>
            <a:xfrm>
              <a:off x="5742" y="6998"/>
              <a:ext cx="0" cy="1146"/>
            </a:xfrm>
            <a:prstGeom prst="straightConnector1">
              <a:avLst/>
            </a:prstGeom>
            <a:ln w="635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13058" y="6998"/>
              <a:ext cx="0" cy="1146"/>
            </a:xfrm>
            <a:prstGeom prst="straightConnector1">
              <a:avLst/>
            </a:prstGeom>
            <a:ln w="63500">
              <a:solidFill>
                <a:schemeClr val="accent4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13058" y="3663"/>
              <a:ext cx="0" cy="1146"/>
            </a:xfrm>
            <a:prstGeom prst="straightConnector1">
              <a:avLst/>
            </a:prstGeom>
            <a:ln w="63500">
              <a:solidFill>
                <a:schemeClr val="accent6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5742" y="3663"/>
              <a:ext cx="0" cy="1146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8196" y="3946"/>
              <a:ext cx="28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accent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双向的数据传递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196" y="7281"/>
              <a:ext cx="28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accent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双向的数据传递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6C767551-08AA-4BB7-9FE1-59FA9E4513E8}"/>
              </a:ext>
            </a:extLst>
          </p:cNvPr>
          <p:cNvSpPr/>
          <p:nvPr/>
        </p:nvSpPr>
        <p:spPr>
          <a:xfrm>
            <a:off x="156143" y="1200021"/>
            <a:ext cx="1182546" cy="48377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浏览器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BEDBA7D-07B3-4EA1-BBBE-C6795816FE38}"/>
              </a:ext>
            </a:extLst>
          </p:cNvPr>
          <p:cNvSpPr/>
          <p:nvPr/>
        </p:nvSpPr>
        <p:spPr>
          <a:xfrm>
            <a:off x="2403351" y="1200021"/>
            <a:ext cx="1029220" cy="48377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Web</a:t>
            </a:r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服务器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E1C915E-8F52-4F6A-9DEE-E5B839CCADE5}"/>
              </a:ext>
            </a:extLst>
          </p:cNvPr>
          <p:cNvSpPr/>
          <p:nvPr/>
        </p:nvSpPr>
        <p:spPr>
          <a:xfrm>
            <a:off x="4292006" y="1200021"/>
            <a:ext cx="972091" cy="48377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数据库访问层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CC2E5C0-422C-4EB6-A218-DC77A20149B8}"/>
              </a:ext>
            </a:extLst>
          </p:cNvPr>
          <p:cNvSpPr/>
          <p:nvPr/>
        </p:nvSpPr>
        <p:spPr>
          <a:xfrm>
            <a:off x="10060885" y="1228359"/>
            <a:ext cx="909294" cy="1064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数据库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55824AB-9D5E-4D24-B068-55FBE8584967}"/>
              </a:ext>
            </a:extLst>
          </p:cNvPr>
          <p:cNvCxnSpPr>
            <a:cxnSpLocks/>
          </p:cNvCxnSpPr>
          <p:nvPr/>
        </p:nvCxnSpPr>
        <p:spPr>
          <a:xfrm flipV="1">
            <a:off x="1338689" y="2944236"/>
            <a:ext cx="1064662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CDF1B7C-29E9-49B8-B60A-10D1F734A6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38689" y="4218854"/>
            <a:ext cx="1064662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4018517-865F-4F11-A97C-20858454A7E5}"/>
              </a:ext>
            </a:extLst>
          </p:cNvPr>
          <p:cNvCxnSpPr>
            <a:cxnSpLocks/>
          </p:cNvCxnSpPr>
          <p:nvPr/>
        </p:nvCxnSpPr>
        <p:spPr>
          <a:xfrm flipV="1">
            <a:off x="3452894" y="2944236"/>
            <a:ext cx="832634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0069D86-BB07-4393-89F5-31E69C4A19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52894" y="4218854"/>
            <a:ext cx="832634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E28D1E3-2E94-4994-99CF-95915F488EB8}"/>
              </a:ext>
            </a:extLst>
          </p:cNvPr>
          <p:cNvCxnSpPr>
            <a:cxnSpLocks/>
          </p:cNvCxnSpPr>
          <p:nvPr/>
        </p:nvCxnSpPr>
        <p:spPr>
          <a:xfrm>
            <a:off x="5278051" y="2944238"/>
            <a:ext cx="6793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5CC6270-4174-4120-B0E5-19FAC90EA5DA}"/>
              </a:ext>
            </a:extLst>
          </p:cNvPr>
          <p:cNvCxnSpPr>
            <a:cxnSpLocks/>
          </p:cNvCxnSpPr>
          <p:nvPr/>
        </p:nvCxnSpPr>
        <p:spPr>
          <a:xfrm flipH="1">
            <a:off x="5278051" y="4218855"/>
            <a:ext cx="6793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EE33CC0-5675-46D2-B03F-401209B53405}"/>
              </a:ext>
            </a:extLst>
          </p:cNvPr>
          <p:cNvSpPr txBox="1"/>
          <p:nvPr/>
        </p:nvSpPr>
        <p:spPr>
          <a:xfrm>
            <a:off x="1382279" y="2636459"/>
            <a:ext cx="980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HTTP</a:t>
            </a:r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请求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9F4F72-52E9-43AF-BE85-848CE2D1E126}"/>
              </a:ext>
            </a:extLst>
          </p:cNvPr>
          <p:cNvSpPr txBox="1"/>
          <p:nvPr/>
        </p:nvSpPr>
        <p:spPr>
          <a:xfrm>
            <a:off x="1375661" y="3911076"/>
            <a:ext cx="980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HTTP</a:t>
            </a:r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返回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38E889-5828-462A-9D5D-F4CE3686B818}"/>
              </a:ext>
            </a:extLst>
          </p:cNvPr>
          <p:cNvSpPr txBox="1"/>
          <p:nvPr/>
        </p:nvSpPr>
        <p:spPr>
          <a:xfrm>
            <a:off x="3553198" y="263645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参数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652D560-18AE-45AB-B259-581EA2425D7E}"/>
              </a:ext>
            </a:extLst>
          </p:cNvPr>
          <p:cNvSpPr txBox="1"/>
          <p:nvPr/>
        </p:nvSpPr>
        <p:spPr>
          <a:xfrm>
            <a:off x="3576736" y="3904087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返回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6219BA6-8B88-4EF0-A1ED-DFE0CB13ECFA}"/>
              </a:ext>
            </a:extLst>
          </p:cNvPr>
          <p:cNvSpPr txBox="1"/>
          <p:nvPr/>
        </p:nvSpPr>
        <p:spPr>
          <a:xfrm>
            <a:off x="5321226" y="263645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执行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3852449-73F6-464F-B286-D11FBB2D458C}"/>
              </a:ext>
            </a:extLst>
          </p:cNvPr>
          <p:cNvSpPr txBox="1"/>
          <p:nvPr/>
        </p:nvSpPr>
        <p:spPr>
          <a:xfrm>
            <a:off x="5328203" y="3880469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返回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D822F2B-BACC-4218-91F7-348FCEF8DC00}"/>
              </a:ext>
            </a:extLst>
          </p:cNvPr>
          <p:cNvSpPr/>
          <p:nvPr/>
        </p:nvSpPr>
        <p:spPr>
          <a:xfrm>
            <a:off x="10071970" y="5002122"/>
            <a:ext cx="909294" cy="1064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数据库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6FFB401-D74C-4081-8D84-FDD9BFB7FB21}"/>
              </a:ext>
            </a:extLst>
          </p:cNvPr>
          <p:cNvSpPr/>
          <p:nvPr/>
        </p:nvSpPr>
        <p:spPr>
          <a:xfrm>
            <a:off x="10060885" y="3744201"/>
            <a:ext cx="909294" cy="1064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  <a:endParaRPr lang="zh-CN" altLang="en-US" sz="1600" dirty="0">
              <a:solidFill>
                <a:schemeClr val="bg1"/>
              </a:solidFill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417A659-D651-4707-B6D9-49DE0B43315C}"/>
              </a:ext>
            </a:extLst>
          </p:cNvPr>
          <p:cNvSpPr/>
          <p:nvPr/>
        </p:nvSpPr>
        <p:spPr>
          <a:xfrm>
            <a:off x="10060885" y="2486280"/>
            <a:ext cx="909294" cy="1064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数据库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EC6863F-94C9-4F6C-87F8-39D4AC0E28F0}"/>
              </a:ext>
            </a:extLst>
          </p:cNvPr>
          <p:cNvSpPr/>
          <p:nvPr/>
        </p:nvSpPr>
        <p:spPr>
          <a:xfrm>
            <a:off x="5947013" y="1209698"/>
            <a:ext cx="972091" cy="48377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缓存空间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CBF3936-7E81-4102-B3CD-D6471446A9CE}"/>
              </a:ext>
            </a:extLst>
          </p:cNvPr>
          <p:cNvSpPr/>
          <p:nvPr/>
        </p:nvSpPr>
        <p:spPr>
          <a:xfrm>
            <a:off x="7854771" y="3096056"/>
            <a:ext cx="909294" cy="1064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主数据库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B479493-1356-4EC0-82BF-3ECA58F23CC8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 flipV="1">
            <a:off x="6919104" y="3628068"/>
            <a:ext cx="935667" cy="516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8DDB0B1-7E63-4874-B952-A0D3588BA2E5}"/>
              </a:ext>
            </a:extLst>
          </p:cNvPr>
          <p:cNvSpPr txBox="1"/>
          <p:nvPr/>
        </p:nvSpPr>
        <p:spPr>
          <a:xfrm>
            <a:off x="7002364" y="3291952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写操作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80A3D53-0413-45C5-955D-389886A16D62}"/>
              </a:ext>
            </a:extLst>
          </p:cNvPr>
          <p:cNvCxnSpPr>
            <a:cxnSpLocks/>
            <a:stCxn id="32" idx="3"/>
            <a:endCxn id="11" idx="1"/>
          </p:cNvCxnSpPr>
          <p:nvPr/>
        </p:nvCxnSpPr>
        <p:spPr>
          <a:xfrm flipV="1">
            <a:off x="8764065" y="1760371"/>
            <a:ext cx="1296820" cy="1867697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9A43DD1-8C7A-43D3-BFC9-C8A161BDA0C0}"/>
              </a:ext>
            </a:extLst>
          </p:cNvPr>
          <p:cNvCxnSpPr>
            <a:cxnSpLocks/>
            <a:stCxn id="32" idx="3"/>
            <a:endCxn id="26" idx="1"/>
          </p:cNvCxnSpPr>
          <p:nvPr/>
        </p:nvCxnSpPr>
        <p:spPr>
          <a:xfrm flipV="1">
            <a:off x="8764065" y="3018292"/>
            <a:ext cx="1296820" cy="609776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0BB118A-E86F-4AC2-81F7-789D3F59E64C}"/>
              </a:ext>
            </a:extLst>
          </p:cNvPr>
          <p:cNvCxnSpPr>
            <a:cxnSpLocks/>
            <a:stCxn id="32" idx="3"/>
            <a:endCxn id="25" idx="1"/>
          </p:cNvCxnSpPr>
          <p:nvPr/>
        </p:nvCxnSpPr>
        <p:spPr>
          <a:xfrm>
            <a:off x="8764065" y="3628068"/>
            <a:ext cx="1296820" cy="648145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522D280-8642-4673-9CBE-DBC2CBA24AA5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>
          <a:xfrm>
            <a:off x="8764065" y="3628068"/>
            <a:ext cx="1307905" cy="1906066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6000468B-811E-46DF-A849-D56FE4273646}"/>
              </a:ext>
            </a:extLst>
          </p:cNvPr>
          <p:cNvSpPr txBox="1"/>
          <p:nvPr/>
        </p:nvSpPr>
        <p:spPr>
          <a:xfrm>
            <a:off x="9049975" y="3493319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实时备份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BD1597E-9E72-453C-9C92-85CD9C14255D}"/>
              </a:ext>
            </a:extLst>
          </p:cNvPr>
          <p:cNvCxnSpPr>
            <a:cxnSpLocks/>
          </p:cNvCxnSpPr>
          <p:nvPr/>
        </p:nvCxnSpPr>
        <p:spPr>
          <a:xfrm>
            <a:off x="6919104" y="1536429"/>
            <a:ext cx="314178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27F7DC7-668F-4743-9457-C94CA6FFAB18}"/>
              </a:ext>
            </a:extLst>
          </p:cNvPr>
          <p:cNvCxnSpPr>
            <a:cxnSpLocks/>
          </p:cNvCxnSpPr>
          <p:nvPr/>
        </p:nvCxnSpPr>
        <p:spPr>
          <a:xfrm>
            <a:off x="6919104" y="5831623"/>
            <a:ext cx="314178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A74C165-7C0C-4C59-800F-857E66C535CF}"/>
              </a:ext>
            </a:extLst>
          </p:cNvPr>
          <p:cNvSpPr txBox="1"/>
          <p:nvPr/>
        </p:nvSpPr>
        <p:spPr>
          <a:xfrm>
            <a:off x="8101906" y="1258176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读操作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89230A0-8456-46FC-B8CE-CE945092F724}"/>
              </a:ext>
            </a:extLst>
          </p:cNvPr>
          <p:cNvSpPr txBox="1"/>
          <p:nvPr/>
        </p:nvSpPr>
        <p:spPr>
          <a:xfrm>
            <a:off x="8101906" y="5536293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读操作</a:t>
            </a:r>
          </a:p>
        </p:txBody>
      </p:sp>
    </p:spTree>
    <p:extLst>
      <p:ext uri="{BB962C8B-B14F-4D97-AF65-F5344CB8AC3E}">
        <p14:creationId xmlns:p14="http://schemas.microsoft.com/office/powerpoint/2010/main" val="188387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963F0E2-4354-4537-BBDD-3205A3E9BC77}"/>
              </a:ext>
            </a:extLst>
          </p:cNvPr>
          <p:cNvSpPr/>
          <p:nvPr/>
        </p:nvSpPr>
        <p:spPr>
          <a:xfrm>
            <a:off x="1579805" y="2817299"/>
            <a:ext cx="1738630" cy="8229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浏览器</a:t>
            </a:r>
          </a:p>
        </p:txBody>
      </p:sp>
      <p:sp>
        <p:nvSpPr>
          <p:cNvPr id="5" name="圆角矩形 18">
            <a:extLst>
              <a:ext uri="{FF2B5EF4-FFF2-40B4-BE49-F238E27FC236}">
                <a16:creationId xmlns:a16="http://schemas.microsoft.com/office/drawing/2014/main" id="{4BC9F6E4-5010-4E9E-A70F-FC4AE3031380}"/>
              </a:ext>
            </a:extLst>
          </p:cNvPr>
          <p:cNvSpPr/>
          <p:nvPr/>
        </p:nvSpPr>
        <p:spPr>
          <a:xfrm>
            <a:off x="4172990" y="1705581"/>
            <a:ext cx="3916652" cy="2847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0F9263-4985-4866-A81D-F5A324615439}"/>
              </a:ext>
            </a:extLst>
          </p:cNvPr>
          <p:cNvSpPr txBox="1"/>
          <p:nvPr/>
        </p:nvSpPr>
        <p:spPr>
          <a:xfrm>
            <a:off x="5417112" y="1787411"/>
            <a:ext cx="135777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服务器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A13DD91-34E1-4879-927D-70E6A32735D3}"/>
              </a:ext>
            </a:extLst>
          </p:cNvPr>
          <p:cNvSpPr/>
          <p:nvPr/>
        </p:nvSpPr>
        <p:spPr>
          <a:xfrm>
            <a:off x="4388971" y="2202798"/>
            <a:ext cx="1307517" cy="20519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展示层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A49C0D-CD85-4192-A116-49778A8A8B5D}"/>
              </a:ext>
            </a:extLst>
          </p:cNvPr>
          <p:cNvSpPr/>
          <p:nvPr/>
        </p:nvSpPr>
        <p:spPr>
          <a:xfrm>
            <a:off x="6358710" y="2238572"/>
            <a:ext cx="1529080" cy="6788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业务逻辑层</a:t>
            </a:r>
            <a:endParaRPr lang="en-US" altLang="zh-CN" sz="1600" dirty="0">
              <a:solidFill>
                <a:schemeClr val="bg1"/>
              </a:solidFill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7DDA45-A1DD-453B-A878-0FB1003C60DA}"/>
              </a:ext>
            </a:extLst>
          </p:cNvPr>
          <p:cNvSpPr/>
          <p:nvPr/>
        </p:nvSpPr>
        <p:spPr>
          <a:xfrm>
            <a:off x="6358710" y="3575945"/>
            <a:ext cx="1529080" cy="678815"/>
          </a:xfrm>
          <a:prstGeom prst="rect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数据访问层</a:t>
            </a:r>
            <a:endParaRPr lang="en-US" altLang="zh-CN" sz="1600" dirty="0">
              <a:solidFill>
                <a:schemeClr val="bg1"/>
              </a:solidFill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9CC9B96-1718-408A-AAE1-C58B95C8F802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719665" y="2577980"/>
            <a:ext cx="639045" cy="6784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865B7C1-5AA6-47C7-A90A-39A1C0E1C25B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123250" y="2917387"/>
            <a:ext cx="0" cy="65855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E0EF5D4-27D8-4217-A6C4-BFC8A534F1F9}"/>
              </a:ext>
            </a:extLst>
          </p:cNvPr>
          <p:cNvCxnSpPr>
            <a:cxnSpLocks/>
            <a:stCxn id="9" idx="1"/>
            <a:endCxn id="4" idx="6"/>
          </p:cNvCxnSpPr>
          <p:nvPr/>
        </p:nvCxnSpPr>
        <p:spPr>
          <a:xfrm flipH="1">
            <a:off x="3318435" y="3228779"/>
            <a:ext cx="107053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磁盘 27">
            <a:extLst>
              <a:ext uri="{FF2B5EF4-FFF2-40B4-BE49-F238E27FC236}">
                <a16:creationId xmlns:a16="http://schemas.microsoft.com/office/drawing/2014/main" id="{D2C75AEA-47BD-4FB8-87F6-F5D84B91C2FB}"/>
              </a:ext>
            </a:extLst>
          </p:cNvPr>
          <p:cNvSpPr/>
          <p:nvPr/>
        </p:nvSpPr>
        <p:spPr>
          <a:xfrm>
            <a:off x="6339479" y="4892747"/>
            <a:ext cx="1567543" cy="8770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数据库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B269F3E-8C83-4AA9-9A5B-5C53E31F395F}"/>
              </a:ext>
            </a:extLst>
          </p:cNvPr>
          <p:cNvCxnSpPr>
            <a:cxnSpLocks/>
            <a:stCxn id="28" idx="1"/>
            <a:endCxn id="11" idx="2"/>
          </p:cNvCxnSpPr>
          <p:nvPr/>
        </p:nvCxnSpPr>
        <p:spPr>
          <a:xfrm flipH="1" flipV="1">
            <a:off x="7123250" y="4254760"/>
            <a:ext cx="1" cy="63798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594FD0B-1AAA-4DEC-A0D0-F1FA6162ED5B}"/>
              </a:ext>
            </a:extLst>
          </p:cNvPr>
          <p:cNvSpPr txBox="1"/>
          <p:nvPr/>
        </p:nvSpPr>
        <p:spPr>
          <a:xfrm>
            <a:off x="3513100" y="2851841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请求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8437FA4-DA71-48A7-A661-078E147E32FF}"/>
              </a:ext>
            </a:extLst>
          </p:cNvPr>
          <p:cNvSpPr txBox="1"/>
          <p:nvPr/>
        </p:nvSpPr>
        <p:spPr>
          <a:xfrm>
            <a:off x="3513100" y="3256384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响应</a:t>
            </a:r>
          </a:p>
        </p:txBody>
      </p:sp>
    </p:spTree>
    <p:extLst>
      <p:ext uri="{BB962C8B-B14F-4D97-AF65-F5344CB8AC3E}">
        <p14:creationId xmlns:p14="http://schemas.microsoft.com/office/powerpoint/2010/main" val="76447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9210628-76F5-4F8B-82BA-79B6290AB8FE}"/>
              </a:ext>
            </a:extLst>
          </p:cNvPr>
          <p:cNvSpPr/>
          <p:nvPr/>
        </p:nvSpPr>
        <p:spPr>
          <a:xfrm>
            <a:off x="1637994" y="2615883"/>
            <a:ext cx="1738630" cy="8229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浏览器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AB5888-36F3-4D0A-B154-FD2EC1A4A761}"/>
              </a:ext>
            </a:extLst>
          </p:cNvPr>
          <p:cNvSpPr/>
          <p:nvPr/>
        </p:nvSpPr>
        <p:spPr>
          <a:xfrm>
            <a:off x="4421844" y="2014128"/>
            <a:ext cx="1738629" cy="6788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控制器</a:t>
            </a:r>
            <a:endParaRPr lang="en-US" altLang="zh-CN" sz="1600" dirty="0">
              <a:solidFill>
                <a:schemeClr val="bg1"/>
              </a:solidFill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Controller</a:t>
            </a:r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）</a:t>
            </a:r>
            <a:endParaRPr lang="en-US" altLang="zh-CN" sz="1600" dirty="0">
              <a:solidFill>
                <a:schemeClr val="bg1"/>
              </a:solidFill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8C935A-76C6-496D-9053-6003F0D2B28E}"/>
              </a:ext>
            </a:extLst>
          </p:cNvPr>
          <p:cNvSpPr/>
          <p:nvPr/>
        </p:nvSpPr>
        <p:spPr>
          <a:xfrm>
            <a:off x="4421843" y="3361783"/>
            <a:ext cx="1738629" cy="6788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视图</a:t>
            </a:r>
            <a:endParaRPr lang="en-US" altLang="zh-CN" sz="1600" dirty="0">
              <a:solidFill>
                <a:schemeClr val="bg1"/>
              </a:solidFill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View</a:t>
            </a:r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）</a:t>
            </a:r>
            <a:endParaRPr lang="en-US" altLang="zh-CN" sz="1600" dirty="0">
              <a:solidFill>
                <a:schemeClr val="bg1"/>
              </a:solidFill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677865-BF33-4AD8-968A-43172A83E1D6}"/>
              </a:ext>
            </a:extLst>
          </p:cNvPr>
          <p:cNvSpPr/>
          <p:nvPr/>
        </p:nvSpPr>
        <p:spPr>
          <a:xfrm>
            <a:off x="6965915" y="2001382"/>
            <a:ext cx="1307517" cy="20519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模型</a:t>
            </a:r>
            <a:endParaRPr lang="en-US" altLang="zh-CN" sz="1600" dirty="0">
              <a:solidFill>
                <a:schemeClr val="bg1"/>
              </a:solidFill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Model</a:t>
            </a:r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）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330C8C8-C271-47C8-9DC5-7A5484B829D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160473" y="2353536"/>
            <a:ext cx="805442" cy="67382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096A820-1C24-486E-A122-B9850A277E1F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6160472" y="3027363"/>
            <a:ext cx="805443" cy="6738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31EF776-287A-4B98-8862-4BD52611086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5291158" y="2692943"/>
            <a:ext cx="1" cy="66884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3325836-BC17-4776-B038-DB4071A0E950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 flipV="1">
            <a:off x="3376624" y="2353536"/>
            <a:ext cx="1045220" cy="673827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98E0DB0-0204-43FC-B05D-2AD1D200EFF2}"/>
              </a:ext>
            </a:extLst>
          </p:cNvPr>
          <p:cNvCxnSpPr>
            <a:cxnSpLocks/>
            <a:stCxn id="8" idx="1"/>
            <a:endCxn id="5" idx="6"/>
          </p:cNvCxnSpPr>
          <p:nvPr/>
        </p:nvCxnSpPr>
        <p:spPr>
          <a:xfrm flipH="1" flipV="1">
            <a:off x="3376624" y="3027363"/>
            <a:ext cx="1045219" cy="67382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FDB9078-F660-4F07-AE3F-B7DC1DFBB5A0}"/>
              </a:ext>
            </a:extLst>
          </p:cNvPr>
          <p:cNvSpPr txBox="1"/>
          <p:nvPr/>
        </p:nvSpPr>
        <p:spPr>
          <a:xfrm rot="19614826">
            <a:off x="3521778" y="232735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请求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FE88699-6C5D-430C-9D1E-F6A0AFF2CAC0}"/>
              </a:ext>
            </a:extLst>
          </p:cNvPr>
          <p:cNvSpPr txBox="1"/>
          <p:nvPr/>
        </p:nvSpPr>
        <p:spPr>
          <a:xfrm rot="2024064">
            <a:off x="3489843" y="3421365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响应</a:t>
            </a:r>
          </a:p>
        </p:txBody>
      </p:sp>
    </p:spTree>
    <p:extLst>
      <p:ext uri="{BB962C8B-B14F-4D97-AF65-F5344CB8AC3E}">
        <p14:creationId xmlns:p14="http://schemas.microsoft.com/office/powerpoint/2010/main" val="232956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7D6A286-4943-462A-BADD-589094CB2174}"/>
              </a:ext>
            </a:extLst>
          </p:cNvPr>
          <p:cNvSpPr/>
          <p:nvPr/>
        </p:nvSpPr>
        <p:spPr>
          <a:xfrm>
            <a:off x="1833938" y="2550569"/>
            <a:ext cx="1738630" cy="8229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浏览器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9AFCE4-90C2-4EB7-AC82-A1BDBA99AD10}"/>
              </a:ext>
            </a:extLst>
          </p:cNvPr>
          <p:cNvSpPr/>
          <p:nvPr/>
        </p:nvSpPr>
        <p:spPr>
          <a:xfrm>
            <a:off x="4544009" y="2356349"/>
            <a:ext cx="2431231" cy="12113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视图、控制器</a:t>
            </a:r>
            <a:endParaRPr lang="en-US" altLang="zh-CN" sz="1600" dirty="0">
              <a:solidFill>
                <a:schemeClr val="bg1"/>
              </a:solidFill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View</a:t>
            </a:r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Controller</a:t>
            </a:r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）</a:t>
            </a:r>
            <a:endParaRPr lang="en-US" altLang="zh-CN" sz="1600" dirty="0">
              <a:solidFill>
                <a:schemeClr val="bg1"/>
              </a:solidFill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HTML</a:t>
            </a:r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CSS</a:t>
            </a:r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JS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95080AF-2E7F-4DDD-BBE7-0462C4B35804}"/>
              </a:ext>
            </a:extLst>
          </p:cNvPr>
          <p:cNvSpPr/>
          <p:nvPr/>
        </p:nvSpPr>
        <p:spPr>
          <a:xfrm>
            <a:off x="8734537" y="1936068"/>
            <a:ext cx="1307517" cy="20519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后台服务（</a:t>
            </a:r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Server</a:t>
            </a:r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）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BFBEF1C-8156-40C8-A4B8-36A6B2F7604D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6975240" y="2962049"/>
            <a:ext cx="1759297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824AA9B-7103-45F0-A629-D00A2065FE8C}"/>
              </a:ext>
            </a:extLst>
          </p:cNvPr>
          <p:cNvCxnSpPr>
            <a:cxnSpLocks/>
            <a:stCxn id="6" idx="1"/>
            <a:endCxn id="4" idx="6"/>
          </p:cNvCxnSpPr>
          <p:nvPr/>
        </p:nvCxnSpPr>
        <p:spPr>
          <a:xfrm flipH="1">
            <a:off x="3572568" y="2962049"/>
            <a:ext cx="97144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287E514-F443-4E25-BDF0-8755ACC014A7}"/>
              </a:ext>
            </a:extLst>
          </p:cNvPr>
          <p:cNvSpPr txBox="1"/>
          <p:nvPr/>
        </p:nvSpPr>
        <p:spPr>
          <a:xfrm>
            <a:off x="3722502" y="2627875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请求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B1F866-441D-4338-867C-8F450A4D5FC6}"/>
              </a:ext>
            </a:extLst>
          </p:cNvPr>
          <p:cNvSpPr txBox="1"/>
          <p:nvPr/>
        </p:nvSpPr>
        <p:spPr>
          <a:xfrm>
            <a:off x="3722502" y="2983351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响应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DBA64E0-58C4-4E4B-8D02-5F55D61BC094}"/>
              </a:ext>
            </a:extLst>
          </p:cNvPr>
          <p:cNvSpPr txBox="1"/>
          <p:nvPr/>
        </p:nvSpPr>
        <p:spPr>
          <a:xfrm>
            <a:off x="7114080" y="2627874"/>
            <a:ext cx="1574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Ajax</a:t>
            </a:r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、</a:t>
            </a:r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HTTP</a:t>
            </a:r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请求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7FCB2E-BDE2-4C3C-BE7E-5FBC1EF9BD72}"/>
              </a:ext>
            </a:extLst>
          </p:cNvPr>
          <p:cNvSpPr txBox="1"/>
          <p:nvPr/>
        </p:nvSpPr>
        <p:spPr>
          <a:xfrm>
            <a:off x="7216095" y="2978935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JSON</a:t>
            </a:r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数据返回</a:t>
            </a:r>
          </a:p>
        </p:txBody>
      </p:sp>
    </p:spTree>
    <p:extLst>
      <p:ext uri="{BB962C8B-B14F-4D97-AF65-F5344CB8AC3E}">
        <p14:creationId xmlns:p14="http://schemas.microsoft.com/office/powerpoint/2010/main" val="351165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C818DB8B-4417-4202-9F1D-3E8F9B805A16}"/>
              </a:ext>
            </a:extLst>
          </p:cNvPr>
          <p:cNvGrpSpPr/>
          <p:nvPr/>
        </p:nvGrpSpPr>
        <p:grpSpPr>
          <a:xfrm>
            <a:off x="331709" y="1746481"/>
            <a:ext cx="5776823" cy="3365173"/>
            <a:chOff x="331709" y="1746481"/>
            <a:chExt cx="5776823" cy="336517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3BA0E6E-BAA1-40D1-819E-8A6A306B30F3}"/>
                </a:ext>
              </a:extLst>
            </p:cNvPr>
            <p:cNvSpPr/>
            <p:nvPr/>
          </p:nvSpPr>
          <p:spPr>
            <a:xfrm>
              <a:off x="331709" y="1746481"/>
              <a:ext cx="1738630" cy="336503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浏览器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71CB25F-18E9-4821-896A-B465AF050B58}"/>
                </a:ext>
              </a:extLst>
            </p:cNvPr>
            <p:cNvSpPr/>
            <p:nvPr/>
          </p:nvSpPr>
          <p:spPr>
            <a:xfrm>
              <a:off x="4369902" y="1746615"/>
              <a:ext cx="1738630" cy="336503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服务器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CF31C6D1-EFAF-47FE-BA0E-8BF8C995E8B3}"/>
                </a:ext>
              </a:extLst>
            </p:cNvPr>
            <p:cNvCxnSpPr>
              <a:cxnSpLocks/>
            </p:cNvCxnSpPr>
            <p:nvPr/>
          </p:nvCxnSpPr>
          <p:spPr>
            <a:xfrm>
              <a:off x="2079670" y="2135056"/>
              <a:ext cx="2290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10F4E45-0E43-4A0C-93BE-F1C111B0CE4D}"/>
                </a:ext>
              </a:extLst>
            </p:cNvPr>
            <p:cNvSpPr txBox="1"/>
            <p:nvPr/>
          </p:nvSpPr>
          <p:spPr>
            <a:xfrm>
              <a:off x="2209885" y="1828934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请求</a:t>
              </a:r>
            </a:p>
          </p:txBody>
        </p:sp>
        <p:sp>
          <p:nvSpPr>
            <p:cNvPr id="10" name="矩形: 折角 9">
              <a:extLst>
                <a:ext uri="{FF2B5EF4-FFF2-40B4-BE49-F238E27FC236}">
                  <a16:creationId xmlns:a16="http://schemas.microsoft.com/office/drawing/2014/main" id="{BC9655DF-2E45-49CB-8ABB-479A3A8A5BFA}"/>
                </a:ext>
              </a:extLst>
            </p:cNvPr>
            <p:cNvSpPr/>
            <p:nvPr/>
          </p:nvSpPr>
          <p:spPr>
            <a:xfrm>
              <a:off x="2642188" y="2410478"/>
              <a:ext cx="370049" cy="581507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D9DD2EE-7B7E-4FA3-AE02-F58AE89E2BA0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3012237" y="2701232"/>
              <a:ext cx="13576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D23E8BE-CBD4-42E0-BF82-552AF7E527DF}"/>
                </a:ext>
              </a:extLst>
            </p:cNvPr>
            <p:cNvSpPr txBox="1"/>
            <p:nvPr/>
          </p:nvSpPr>
          <p:spPr>
            <a:xfrm>
              <a:off x="3102967" y="2384944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返回</a:t>
              </a:r>
              <a:r>
                <a:rPr lang="en-US" altLang="zh-CN" sz="1400" dirty="0"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HTML</a:t>
              </a:r>
              <a:endPara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030AEAF0-CD7C-4D77-94D3-FFCE0EAC6EF2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065240" y="2701232"/>
              <a:ext cx="57694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8878DE7-68DB-402C-BE23-EFCA56C6106C}"/>
                </a:ext>
              </a:extLst>
            </p:cNvPr>
            <p:cNvCxnSpPr>
              <a:cxnSpLocks/>
            </p:cNvCxnSpPr>
            <p:nvPr/>
          </p:nvCxnSpPr>
          <p:spPr>
            <a:xfrm>
              <a:off x="2079670" y="3705709"/>
              <a:ext cx="2290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9135ECD-AB87-417C-AD8D-8C0A302DD35C}"/>
                </a:ext>
              </a:extLst>
            </p:cNvPr>
            <p:cNvSpPr txBox="1"/>
            <p:nvPr/>
          </p:nvSpPr>
          <p:spPr>
            <a:xfrm>
              <a:off x="2209885" y="3388632"/>
              <a:ext cx="15680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表单的</a:t>
              </a:r>
              <a:r>
                <a:rPr lang="en-US" altLang="zh-CN" sz="1400" dirty="0"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POST</a:t>
              </a:r>
              <a:r>
                <a:rPr lang="zh-CN" altLang="en-US" sz="1400" dirty="0"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提交</a:t>
              </a:r>
            </a:p>
          </p:txBody>
        </p:sp>
        <p:sp>
          <p:nvSpPr>
            <p:cNvPr id="23" name="矩形: 折角 22">
              <a:extLst>
                <a:ext uri="{FF2B5EF4-FFF2-40B4-BE49-F238E27FC236}">
                  <a16:creationId xmlns:a16="http://schemas.microsoft.com/office/drawing/2014/main" id="{57C551C9-EBB0-418C-982A-3D4A0D508EB6}"/>
                </a:ext>
              </a:extLst>
            </p:cNvPr>
            <p:cNvSpPr/>
            <p:nvPr/>
          </p:nvSpPr>
          <p:spPr>
            <a:xfrm>
              <a:off x="2695812" y="4089018"/>
              <a:ext cx="370049" cy="581507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7F69DFF0-E8EA-4ECB-80B8-657A51E464E3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H="1">
              <a:off x="3065861" y="4379772"/>
              <a:ext cx="130404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83AD540-AB51-4545-9B7A-32556AAF677D}"/>
                </a:ext>
              </a:extLst>
            </p:cNvPr>
            <p:cNvSpPr txBox="1"/>
            <p:nvPr/>
          </p:nvSpPr>
          <p:spPr>
            <a:xfrm>
              <a:off x="3156591" y="4063484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返回</a:t>
              </a:r>
              <a:r>
                <a:rPr lang="en-US" altLang="zh-CN" sz="1400" dirty="0"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HTML</a:t>
              </a:r>
              <a:endPara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A9BE4597-4050-4593-B57A-B92E8C1FCAB4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2053551" y="4379772"/>
              <a:ext cx="64226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5489672-D2AD-4BDC-BC4A-9E218D1DDAC0}"/>
                </a:ext>
              </a:extLst>
            </p:cNvPr>
            <p:cNvSpPr txBox="1"/>
            <p:nvPr/>
          </p:nvSpPr>
          <p:spPr>
            <a:xfrm>
              <a:off x="897940" y="4245030"/>
              <a:ext cx="1170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载入新页面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2F311091-A518-403C-A4A5-096ED9222438}"/>
              </a:ext>
            </a:extLst>
          </p:cNvPr>
          <p:cNvSpPr txBox="1"/>
          <p:nvPr/>
        </p:nvSpPr>
        <p:spPr>
          <a:xfrm>
            <a:off x="2061021" y="933769"/>
            <a:ext cx="2318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多页面应用（</a:t>
            </a:r>
            <a:r>
              <a:rPr lang="en-US" altLang="zh-CN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MPA</a:t>
            </a:r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）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5D8E15E3-9F5D-477F-A7D1-02EF6FD6CEB3}"/>
              </a:ext>
            </a:extLst>
          </p:cNvPr>
          <p:cNvSpPr/>
          <p:nvPr/>
        </p:nvSpPr>
        <p:spPr>
          <a:xfrm>
            <a:off x="6265978" y="1746413"/>
            <a:ext cx="1738630" cy="33650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浏览器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07DA1A4-0211-4FB4-A18E-F924700C075E}"/>
              </a:ext>
            </a:extLst>
          </p:cNvPr>
          <p:cNvSpPr/>
          <p:nvPr/>
        </p:nvSpPr>
        <p:spPr>
          <a:xfrm>
            <a:off x="10304171" y="1746547"/>
            <a:ext cx="1738630" cy="33650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服务器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BFED012-7778-4B73-A497-E03B428B69A8}"/>
              </a:ext>
            </a:extLst>
          </p:cNvPr>
          <p:cNvCxnSpPr>
            <a:cxnSpLocks/>
          </p:cNvCxnSpPr>
          <p:nvPr/>
        </p:nvCxnSpPr>
        <p:spPr>
          <a:xfrm>
            <a:off x="8013939" y="2134988"/>
            <a:ext cx="229023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CF9FB97-0979-4508-A218-21B72C0CF24D}"/>
              </a:ext>
            </a:extLst>
          </p:cNvPr>
          <p:cNvSpPr txBox="1"/>
          <p:nvPr/>
        </p:nvSpPr>
        <p:spPr>
          <a:xfrm>
            <a:off x="8144154" y="1828866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请求</a:t>
            </a:r>
          </a:p>
        </p:txBody>
      </p:sp>
      <p:sp>
        <p:nvSpPr>
          <p:cNvPr id="46" name="矩形: 折角 45">
            <a:extLst>
              <a:ext uri="{FF2B5EF4-FFF2-40B4-BE49-F238E27FC236}">
                <a16:creationId xmlns:a16="http://schemas.microsoft.com/office/drawing/2014/main" id="{87388393-61B3-4534-A61C-491DFE957730}"/>
              </a:ext>
            </a:extLst>
          </p:cNvPr>
          <p:cNvSpPr/>
          <p:nvPr/>
        </p:nvSpPr>
        <p:spPr>
          <a:xfrm>
            <a:off x="8576457" y="2410410"/>
            <a:ext cx="370049" cy="5815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FEE267D-2F0C-47FB-9AEF-083F0DF00F82}"/>
              </a:ext>
            </a:extLst>
          </p:cNvPr>
          <p:cNvCxnSpPr>
            <a:cxnSpLocks/>
            <a:endCxn id="46" idx="3"/>
          </p:cNvCxnSpPr>
          <p:nvPr/>
        </p:nvCxnSpPr>
        <p:spPr>
          <a:xfrm flipH="1">
            <a:off x="8946506" y="2701164"/>
            <a:ext cx="135766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11AEE91E-D3BC-49D5-BC1D-334945B3E3A5}"/>
              </a:ext>
            </a:extLst>
          </p:cNvPr>
          <p:cNvSpPr txBox="1"/>
          <p:nvPr/>
        </p:nvSpPr>
        <p:spPr>
          <a:xfrm>
            <a:off x="9037236" y="2384876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返回</a:t>
            </a:r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HTML</a:t>
            </a:r>
            <a:endParaRPr lang="zh-CN" altLang="en-US" sz="14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47EE314-C3D5-43FD-ACC3-8FF421484433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7999509" y="2701164"/>
            <a:ext cx="5769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106213B-CCDE-421F-8008-EAB3806085B1}"/>
              </a:ext>
            </a:extLst>
          </p:cNvPr>
          <p:cNvCxnSpPr>
            <a:cxnSpLocks/>
          </p:cNvCxnSpPr>
          <p:nvPr/>
        </p:nvCxnSpPr>
        <p:spPr>
          <a:xfrm>
            <a:off x="8013939" y="3705641"/>
            <a:ext cx="229023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9A18C889-98A2-4106-9761-6443015E2EB0}"/>
              </a:ext>
            </a:extLst>
          </p:cNvPr>
          <p:cNvSpPr txBox="1"/>
          <p:nvPr/>
        </p:nvSpPr>
        <p:spPr>
          <a:xfrm>
            <a:off x="8144154" y="338856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Ajax</a:t>
            </a:r>
            <a:endParaRPr lang="zh-CN" altLang="en-US" sz="14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621F0DE-0021-486E-96CD-964517D82853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9014264" y="4379704"/>
            <a:ext cx="1289908" cy="37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1716A34E-34FB-417F-BE33-ADC23616FA1A}"/>
              </a:ext>
            </a:extLst>
          </p:cNvPr>
          <p:cNvSpPr txBox="1"/>
          <p:nvPr/>
        </p:nvSpPr>
        <p:spPr>
          <a:xfrm>
            <a:off x="9090860" y="4063416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返回</a:t>
            </a:r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JSON</a:t>
            </a:r>
            <a:endParaRPr lang="zh-CN" altLang="en-US" sz="14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31EFDB7-A7BE-4BD6-8E5A-985AD72E627D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7987822" y="4379705"/>
            <a:ext cx="445834" cy="378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621EF489-6873-44F8-98E4-B892FD5CE0E3}"/>
              </a:ext>
            </a:extLst>
          </p:cNvPr>
          <p:cNvSpPr txBox="1"/>
          <p:nvPr/>
        </p:nvSpPr>
        <p:spPr>
          <a:xfrm>
            <a:off x="7995290" y="970336"/>
            <a:ext cx="2318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单页面应用（</a:t>
            </a:r>
            <a:r>
              <a:rPr lang="en-US" altLang="zh-CN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SPA</a:t>
            </a:r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）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8878A62-7181-4867-BCD8-B06E0E0F5CD0}"/>
              </a:ext>
            </a:extLst>
          </p:cNvPr>
          <p:cNvSpPr txBox="1"/>
          <p:nvPr/>
        </p:nvSpPr>
        <p:spPr>
          <a:xfrm>
            <a:off x="8433656" y="4229596"/>
            <a:ext cx="58060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{…}</a:t>
            </a:r>
            <a:endParaRPr lang="zh-CN" altLang="en-US" sz="14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72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A53AD4C-ABE3-4223-A415-02056B2CCEA2}"/>
              </a:ext>
            </a:extLst>
          </p:cNvPr>
          <p:cNvSpPr/>
          <p:nvPr/>
        </p:nvSpPr>
        <p:spPr>
          <a:xfrm>
            <a:off x="1677033" y="2403017"/>
            <a:ext cx="1182546" cy="23934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浏览器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201CAED-B045-4A92-BE6A-377E3A4AD188}"/>
              </a:ext>
            </a:extLst>
          </p:cNvPr>
          <p:cNvSpPr/>
          <p:nvPr/>
        </p:nvSpPr>
        <p:spPr>
          <a:xfrm>
            <a:off x="3924241" y="2403017"/>
            <a:ext cx="1182546" cy="23934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Web</a:t>
            </a:r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服务器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0662BD5-B0E3-45E4-A414-A546FBC5656C}"/>
              </a:ext>
            </a:extLst>
          </p:cNvPr>
          <p:cNvSpPr/>
          <p:nvPr/>
        </p:nvSpPr>
        <p:spPr>
          <a:xfrm>
            <a:off x="5939421" y="2403017"/>
            <a:ext cx="679309" cy="23934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CGI</a:t>
            </a:r>
            <a:endParaRPr lang="zh-CN" altLang="en-US" sz="1600" dirty="0">
              <a:solidFill>
                <a:schemeClr val="bg1"/>
              </a:solidFill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3CD5459-4E59-4704-8472-E34BAA6454AF}"/>
              </a:ext>
            </a:extLst>
          </p:cNvPr>
          <p:cNvSpPr/>
          <p:nvPr/>
        </p:nvSpPr>
        <p:spPr>
          <a:xfrm>
            <a:off x="7311993" y="2403017"/>
            <a:ext cx="909294" cy="239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外部程序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ACA5D90-51F3-4D55-9537-C748DD86B97B}"/>
              </a:ext>
            </a:extLst>
          </p:cNvPr>
          <p:cNvCxnSpPr>
            <a:cxnSpLocks/>
          </p:cNvCxnSpPr>
          <p:nvPr/>
        </p:nvCxnSpPr>
        <p:spPr>
          <a:xfrm flipV="1">
            <a:off x="2859579" y="2944236"/>
            <a:ext cx="1064662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B5FA582-A6D9-47E9-88BF-F5DE81E416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59579" y="4218854"/>
            <a:ext cx="1064662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431B21A-A9B4-4989-8ED3-55040EB6A6AF}"/>
              </a:ext>
            </a:extLst>
          </p:cNvPr>
          <p:cNvCxnSpPr>
            <a:cxnSpLocks/>
          </p:cNvCxnSpPr>
          <p:nvPr/>
        </p:nvCxnSpPr>
        <p:spPr>
          <a:xfrm flipV="1">
            <a:off x="5106787" y="2944236"/>
            <a:ext cx="832634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47F01B-B6CC-4268-9472-2412E085A3E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6787" y="4218854"/>
            <a:ext cx="832634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37A677A-12CF-40BA-8547-71FAEC329A12}"/>
              </a:ext>
            </a:extLst>
          </p:cNvPr>
          <p:cNvCxnSpPr>
            <a:cxnSpLocks/>
          </p:cNvCxnSpPr>
          <p:nvPr/>
        </p:nvCxnSpPr>
        <p:spPr>
          <a:xfrm>
            <a:off x="6632684" y="2944238"/>
            <a:ext cx="6793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D197266-BF7D-4194-A102-D4537FE77568}"/>
              </a:ext>
            </a:extLst>
          </p:cNvPr>
          <p:cNvCxnSpPr>
            <a:cxnSpLocks/>
          </p:cNvCxnSpPr>
          <p:nvPr/>
        </p:nvCxnSpPr>
        <p:spPr>
          <a:xfrm flipH="1">
            <a:off x="6632684" y="4218855"/>
            <a:ext cx="6793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3C778D7-CDD4-4DE2-AFBE-261C77F9D02C}"/>
              </a:ext>
            </a:extLst>
          </p:cNvPr>
          <p:cNvSpPr txBox="1"/>
          <p:nvPr/>
        </p:nvSpPr>
        <p:spPr>
          <a:xfrm>
            <a:off x="2903169" y="2636459"/>
            <a:ext cx="980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HTTP</a:t>
            </a:r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请求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AF16053-0995-49EF-97E8-4EFD78DE01D3}"/>
              </a:ext>
            </a:extLst>
          </p:cNvPr>
          <p:cNvSpPr txBox="1"/>
          <p:nvPr/>
        </p:nvSpPr>
        <p:spPr>
          <a:xfrm>
            <a:off x="2896551" y="3911076"/>
            <a:ext cx="980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HTTP</a:t>
            </a:r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返回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8EA9108-280B-4125-8235-AA589F96A201}"/>
              </a:ext>
            </a:extLst>
          </p:cNvPr>
          <p:cNvSpPr txBox="1"/>
          <p:nvPr/>
        </p:nvSpPr>
        <p:spPr>
          <a:xfrm>
            <a:off x="5207091" y="263645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参数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DD691A6-7F41-4660-8088-ADA0C2CE3BF7}"/>
              </a:ext>
            </a:extLst>
          </p:cNvPr>
          <p:cNvSpPr txBox="1"/>
          <p:nvPr/>
        </p:nvSpPr>
        <p:spPr>
          <a:xfrm>
            <a:off x="5230629" y="3904087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返回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C639127-5AB6-467A-97A5-FB60B84AAF83}"/>
              </a:ext>
            </a:extLst>
          </p:cNvPr>
          <p:cNvSpPr txBox="1"/>
          <p:nvPr/>
        </p:nvSpPr>
        <p:spPr>
          <a:xfrm>
            <a:off x="6675859" y="263645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执行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12520E9-3E07-4F7C-9879-3BB69565C574}"/>
              </a:ext>
            </a:extLst>
          </p:cNvPr>
          <p:cNvSpPr txBox="1"/>
          <p:nvPr/>
        </p:nvSpPr>
        <p:spPr>
          <a:xfrm>
            <a:off x="6682836" y="3880469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36113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A53AD4C-ABE3-4223-A415-02056B2CCEA2}"/>
              </a:ext>
            </a:extLst>
          </p:cNvPr>
          <p:cNvSpPr/>
          <p:nvPr/>
        </p:nvSpPr>
        <p:spPr>
          <a:xfrm>
            <a:off x="1677033" y="2403017"/>
            <a:ext cx="1182546" cy="23934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浏览器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201CAED-B045-4A92-BE6A-377E3A4AD188}"/>
              </a:ext>
            </a:extLst>
          </p:cNvPr>
          <p:cNvSpPr/>
          <p:nvPr/>
        </p:nvSpPr>
        <p:spPr>
          <a:xfrm>
            <a:off x="3924241" y="2403017"/>
            <a:ext cx="1182546" cy="23934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Web</a:t>
            </a:r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服务器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0662BD5-B0E3-45E4-A414-A546FBC5656C}"/>
              </a:ext>
            </a:extLst>
          </p:cNvPr>
          <p:cNvSpPr/>
          <p:nvPr/>
        </p:nvSpPr>
        <p:spPr>
          <a:xfrm>
            <a:off x="5939421" y="2403017"/>
            <a:ext cx="679309" cy="23934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PHP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ASP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JSP</a:t>
            </a:r>
            <a:endParaRPr lang="zh-CN" altLang="en-US" sz="1600" dirty="0">
              <a:solidFill>
                <a:schemeClr val="bg1"/>
              </a:solidFill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3CD5459-4E59-4704-8472-E34BAA6454AF}"/>
              </a:ext>
            </a:extLst>
          </p:cNvPr>
          <p:cNvSpPr/>
          <p:nvPr/>
        </p:nvSpPr>
        <p:spPr>
          <a:xfrm>
            <a:off x="7311993" y="2403017"/>
            <a:ext cx="909294" cy="239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数据库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ACA5D90-51F3-4D55-9537-C748DD86B97B}"/>
              </a:ext>
            </a:extLst>
          </p:cNvPr>
          <p:cNvCxnSpPr>
            <a:cxnSpLocks/>
          </p:cNvCxnSpPr>
          <p:nvPr/>
        </p:nvCxnSpPr>
        <p:spPr>
          <a:xfrm flipV="1">
            <a:off x="2859579" y="2944236"/>
            <a:ext cx="1064662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B5FA582-A6D9-47E9-88BF-F5DE81E416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59579" y="4218854"/>
            <a:ext cx="1064662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431B21A-A9B4-4989-8ED3-55040EB6A6AF}"/>
              </a:ext>
            </a:extLst>
          </p:cNvPr>
          <p:cNvCxnSpPr>
            <a:cxnSpLocks/>
          </p:cNvCxnSpPr>
          <p:nvPr/>
        </p:nvCxnSpPr>
        <p:spPr>
          <a:xfrm flipV="1">
            <a:off x="5106787" y="2944236"/>
            <a:ext cx="832634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47F01B-B6CC-4268-9472-2412E085A3E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6787" y="4218854"/>
            <a:ext cx="832634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37A677A-12CF-40BA-8547-71FAEC329A12}"/>
              </a:ext>
            </a:extLst>
          </p:cNvPr>
          <p:cNvCxnSpPr>
            <a:cxnSpLocks/>
          </p:cNvCxnSpPr>
          <p:nvPr/>
        </p:nvCxnSpPr>
        <p:spPr>
          <a:xfrm>
            <a:off x="6632684" y="2944238"/>
            <a:ext cx="6793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D197266-BF7D-4194-A102-D4537FE77568}"/>
              </a:ext>
            </a:extLst>
          </p:cNvPr>
          <p:cNvCxnSpPr>
            <a:cxnSpLocks/>
          </p:cNvCxnSpPr>
          <p:nvPr/>
        </p:nvCxnSpPr>
        <p:spPr>
          <a:xfrm flipH="1">
            <a:off x="6632684" y="4218855"/>
            <a:ext cx="6793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3C778D7-CDD4-4DE2-AFBE-261C77F9D02C}"/>
              </a:ext>
            </a:extLst>
          </p:cNvPr>
          <p:cNvSpPr txBox="1"/>
          <p:nvPr/>
        </p:nvSpPr>
        <p:spPr>
          <a:xfrm>
            <a:off x="2903169" y="2636459"/>
            <a:ext cx="980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HTTP</a:t>
            </a:r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请求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AF16053-0995-49EF-97E8-4EFD78DE01D3}"/>
              </a:ext>
            </a:extLst>
          </p:cNvPr>
          <p:cNvSpPr txBox="1"/>
          <p:nvPr/>
        </p:nvSpPr>
        <p:spPr>
          <a:xfrm>
            <a:off x="2896551" y="3911076"/>
            <a:ext cx="980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HTTP</a:t>
            </a:r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返回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8EA9108-280B-4125-8235-AA589F96A201}"/>
              </a:ext>
            </a:extLst>
          </p:cNvPr>
          <p:cNvSpPr txBox="1"/>
          <p:nvPr/>
        </p:nvSpPr>
        <p:spPr>
          <a:xfrm>
            <a:off x="5207091" y="263645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参数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DD691A6-7F41-4660-8088-ADA0C2CE3BF7}"/>
              </a:ext>
            </a:extLst>
          </p:cNvPr>
          <p:cNvSpPr txBox="1"/>
          <p:nvPr/>
        </p:nvSpPr>
        <p:spPr>
          <a:xfrm>
            <a:off x="5230629" y="3904087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返回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C639127-5AB6-467A-97A5-FB60B84AAF83}"/>
              </a:ext>
            </a:extLst>
          </p:cNvPr>
          <p:cNvSpPr txBox="1"/>
          <p:nvPr/>
        </p:nvSpPr>
        <p:spPr>
          <a:xfrm>
            <a:off x="6675859" y="263645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执行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12520E9-3E07-4F7C-9879-3BB69565C574}"/>
              </a:ext>
            </a:extLst>
          </p:cNvPr>
          <p:cNvSpPr txBox="1"/>
          <p:nvPr/>
        </p:nvSpPr>
        <p:spPr>
          <a:xfrm>
            <a:off x="6682836" y="3880469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36860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6C767551-08AA-4BB7-9FE1-59FA9E4513E8}"/>
              </a:ext>
            </a:extLst>
          </p:cNvPr>
          <p:cNvSpPr/>
          <p:nvPr/>
        </p:nvSpPr>
        <p:spPr>
          <a:xfrm>
            <a:off x="1677033" y="2403017"/>
            <a:ext cx="1182546" cy="23934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浏览器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BEDBA7D-07B3-4EA1-BBBE-C6795816FE38}"/>
              </a:ext>
            </a:extLst>
          </p:cNvPr>
          <p:cNvSpPr/>
          <p:nvPr/>
        </p:nvSpPr>
        <p:spPr>
          <a:xfrm>
            <a:off x="3924241" y="2403017"/>
            <a:ext cx="1029220" cy="23934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Web</a:t>
            </a:r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服务器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E1C915E-8F52-4F6A-9DEE-E5B839CCADE5}"/>
              </a:ext>
            </a:extLst>
          </p:cNvPr>
          <p:cNvSpPr/>
          <p:nvPr/>
        </p:nvSpPr>
        <p:spPr>
          <a:xfrm>
            <a:off x="5812896" y="2403017"/>
            <a:ext cx="972091" cy="23934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数据库访问层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CC2E5C0-422C-4EB6-A218-DC77A20149B8}"/>
              </a:ext>
            </a:extLst>
          </p:cNvPr>
          <p:cNvSpPr/>
          <p:nvPr/>
        </p:nvSpPr>
        <p:spPr>
          <a:xfrm>
            <a:off x="7478250" y="2403017"/>
            <a:ext cx="909294" cy="239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数据库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55824AB-9D5E-4D24-B068-55FBE8584967}"/>
              </a:ext>
            </a:extLst>
          </p:cNvPr>
          <p:cNvCxnSpPr>
            <a:cxnSpLocks/>
          </p:cNvCxnSpPr>
          <p:nvPr/>
        </p:nvCxnSpPr>
        <p:spPr>
          <a:xfrm flipV="1">
            <a:off x="2859579" y="2944236"/>
            <a:ext cx="1064662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CDF1B7C-29E9-49B8-B60A-10D1F734A6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59579" y="4218854"/>
            <a:ext cx="1064662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4018517-865F-4F11-A97C-20858454A7E5}"/>
              </a:ext>
            </a:extLst>
          </p:cNvPr>
          <p:cNvCxnSpPr>
            <a:cxnSpLocks/>
          </p:cNvCxnSpPr>
          <p:nvPr/>
        </p:nvCxnSpPr>
        <p:spPr>
          <a:xfrm flipV="1">
            <a:off x="4973784" y="2944236"/>
            <a:ext cx="832634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0069D86-BB07-4393-89F5-31E69C4A19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73784" y="4218854"/>
            <a:ext cx="832634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E28D1E3-2E94-4994-99CF-95915F488EB8}"/>
              </a:ext>
            </a:extLst>
          </p:cNvPr>
          <p:cNvCxnSpPr>
            <a:cxnSpLocks/>
          </p:cNvCxnSpPr>
          <p:nvPr/>
        </p:nvCxnSpPr>
        <p:spPr>
          <a:xfrm>
            <a:off x="6798941" y="2944238"/>
            <a:ext cx="6793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5CC6270-4174-4120-B0E5-19FAC90EA5DA}"/>
              </a:ext>
            </a:extLst>
          </p:cNvPr>
          <p:cNvCxnSpPr>
            <a:cxnSpLocks/>
          </p:cNvCxnSpPr>
          <p:nvPr/>
        </p:nvCxnSpPr>
        <p:spPr>
          <a:xfrm flipH="1">
            <a:off x="6798941" y="4218855"/>
            <a:ext cx="6793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EE33CC0-5675-46D2-B03F-401209B53405}"/>
              </a:ext>
            </a:extLst>
          </p:cNvPr>
          <p:cNvSpPr txBox="1"/>
          <p:nvPr/>
        </p:nvSpPr>
        <p:spPr>
          <a:xfrm>
            <a:off x="2903169" y="2636459"/>
            <a:ext cx="980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HTTP</a:t>
            </a:r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请求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9F4F72-52E9-43AF-BE85-848CE2D1E126}"/>
              </a:ext>
            </a:extLst>
          </p:cNvPr>
          <p:cNvSpPr txBox="1"/>
          <p:nvPr/>
        </p:nvSpPr>
        <p:spPr>
          <a:xfrm>
            <a:off x="2896551" y="3911076"/>
            <a:ext cx="980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HTTP</a:t>
            </a:r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返回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38E889-5828-462A-9D5D-F4CE3686B818}"/>
              </a:ext>
            </a:extLst>
          </p:cNvPr>
          <p:cNvSpPr txBox="1"/>
          <p:nvPr/>
        </p:nvSpPr>
        <p:spPr>
          <a:xfrm>
            <a:off x="5074088" y="263645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参数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652D560-18AE-45AB-B259-581EA2425D7E}"/>
              </a:ext>
            </a:extLst>
          </p:cNvPr>
          <p:cNvSpPr txBox="1"/>
          <p:nvPr/>
        </p:nvSpPr>
        <p:spPr>
          <a:xfrm>
            <a:off x="5097626" y="3904087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返回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6219BA6-8B88-4EF0-A1ED-DFE0CB13ECFA}"/>
              </a:ext>
            </a:extLst>
          </p:cNvPr>
          <p:cNvSpPr txBox="1"/>
          <p:nvPr/>
        </p:nvSpPr>
        <p:spPr>
          <a:xfrm>
            <a:off x="6842116" y="263645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执行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3852449-73F6-464F-B286-D11FBB2D458C}"/>
              </a:ext>
            </a:extLst>
          </p:cNvPr>
          <p:cNvSpPr txBox="1"/>
          <p:nvPr/>
        </p:nvSpPr>
        <p:spPr>
          <a:xfrm>
            <a:off x="6849093" y="3880469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9614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6C767551-08AA-4BB7-9FE1-59FA9E4513E8}"/>
              </a:ext>
            </a:extLst>
          </p:cNvPr>
          <p:cNvSpPr/>
          <p:nvPr/>
        </p:nvSpPr>
        <p:spPr>
          <a:xfrm>
            <a:off x="1677033" y="2403017"/>
            <a:ext cx="1182546" cy="23934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浏览器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BEDBA7D-07B3-4EA1-BBBE-C6795816FE38}"/>
              </a:ext>
            </a:extLst>
          </p:cNvPr>
          <p:cNvSpPr/>
          <p:nvPr/>
        </p:nvSpPr>
        <p:spPr>
          <a:xfrm>
            <a:off x="3924241" y="2403017"/>
            <a:ext cx="1029220" cy="23934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Web</a:t>
            </a:r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服务器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E1C915E-8F52-4F6A-9DEE-E5B839CCADE5}"/>
              </a:ext>
            </a:extLst>
          </p:cNvPr>
          <p:cNvSpPr/>
          <p:nvPr/>
        </p:nvSpPr>
        <p:spPr>
          <a:xfrm>
            <a:off x="5812896" y="2403017"/>
            <a:ext cx="972091" cy="23934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数据库访问层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CC2E5C0-422C-4EB6-A218-DC77A20149B8}"/>
              </a:ext>
            </a:extLst>
          </p:cNvPr>
          <p:cNvSpPr/>
          <p:nvPr/>
        </p:nvSpPr>
        <p:spPr>
          <a:xfrm>
            <a:off x="9375661" y="1209697"/>
            <a:ext cx="909294" cy="1064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数据库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55824AB-9D5E-4D24-B068-55FBE8584967}"/>
              </a:ext>
            </a:extLst>
          </p:cNvPr>
          <p:cNvCxnSpPr>
            <a:cxnSpLocks/>
          </p:cNvCxnSpPr>
          <p:nvPr/>
        </p:nvCxnSpPr>
        <p:spPr>
          <a:xfrm flipV="1">
            <a:off x="2859579" y="2944236"/>
            <a:ext cx="1064662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CDF1B7C-29E9-49B8-B60A-10D1F734A6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59579" y="4218854"/>
            <a:ext cx="1064662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4018517-865F-4F11-A97C-20858454A7E5}"/>
              </a:ext>
            </a:extLst>
          </p:cNvPr>
          <p:cNvCxnSpPr>
            <a:cxnSpLocks/>
          </p:cNvCxnSpPr>
          <p:nvPr/>
        </p:nvCxnSpPr>
        <p:spPr>
          <a:xfrm flipV="1">
            <a:off x="4973784" y="2944236"/>
            <a:ext cx="832634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0069D86-BB07-4393-89F5-31E69C4A19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73784" y="4218854"/>
            <a:ext cx="832634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E28D1E3-2E94-4994-99CF-95915F488EB8}"/>
              </a:ext>
            </a:extLst>
          </p:cNvPr>
          <p:cNvCxnSpPr>
            <a:cxnSpLocks/>
          </p:cNvCxnSpPr>
          <p:nvPr/>
        </p:nvCxnSpPr>
        <p:spPr>
          <a:xfrm>
            <a:off x="6798941" y="2944238"/>
            <a:ext cx="6793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5CC6270-4174-4120-B0E5-19FAC90EA5DA}"/>
              </a:ext>
            </a:extLst>
          </p:cNvPr>
          <p:cNvCxnSpPr>
            <a:cxnSpLocks/>
          </p:cNvCxnSpPr>
          <p:nvPr/>
        </p:nvCxnSpPr>
        <p:spPr>
          <a:xfrm flipH="1">
            <a:off x="6798941" y="4218855"/>
            <a:ext cx="6793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EE33CC0-5675-46D2-B03F-401209B53405}"/>
              </a:ext>
            </a:extLst>
          </p:cNvPr>
          <p:cNvSpPr txBox="1"/>
          <p:nvPr/>
        </p:nvSpPr>
        <p:spPr>
          <a:xfrm>
            <a:off x="2903169" y="2636459"/>
            <a:ext cx="980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HTTP</a:t>
            </a:r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请求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9F4F72-52E9-43AF-BE85-848CE2D1E126}"/>
              </a:ext>
            </a:extLst>
          </p:cNvPr>
          <p:cNvSpPr txBox="1"/>
          <p:nvPr/>
        </p:nvSpPr>
        <p:spPr>
          <a:xfrm>
            <a:off x="2896551" y="3911076"/>
            <a:ext cx="980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HTTP</a:t>
            </a:r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返回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38E889-5828-462A-9D5D-F4CE3686B818}"/>
              </a:ext>
            </a:extLst>
          </p:cNvPr>
          <p:cNvSpPr txBox="1"/>
          <p:nvPr/>
        </p:nvSpPr>
        <p:spPr>
          <a:xfrm>
            <a:off x="5074088" y="263645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参数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652D560-18AE-45AB-B259-581EA2425D7E}"/>
              </a:ext>
            </a:extLst>
          </p:cNvPr>
          <p:cNvSpPr txBox="1"/>
          <p:nvPr/>
        </p:nvSpPr>
        <p:spPr>
          <a:xfrm>
            <a:off x="5097626" y="3904087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返回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6219BA6-8B88-4EF0-A1ED-DFE0CB13ECFA}"/>
              </a:ext>
            </a:extLst>
          </p:cNvPr>
          <p:cNvSpPr txBox="1"/>
          <p:nvPr/>
        </p:nvSpPr>
        <p:spPr>
          <a:xfrm>
            <a:off x="6842116" y="263645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执行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3852449-73F6-464F-B286-D11FBB2D458C}"/>
              </a:ext>
            </a:extLst>
          </p:cNvPr>
          <p:cNvSpPr txBox="1"/>
          <p:nvPr/>
        </p:nvSpPr>
        <p:spPr>
          <a:xfrm>
            <a:off x="6849093" y="3880469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返回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D822F2B-BACC-4218-91F7-348FCEF8DC00}"/>
              </a:ext>
            </a:extLst>
          </p:cNvPr>
          <p:cNvSpPr/>
          <p:nvPr/>
        </p:nvSpPr>
        <p:spPr>
          <a:xfrm>
            <a:off x="9386746" y="4983460"/>
            <a:ext cx="909294" cy="1064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数据库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6FFB401-D74C-4081-8D84-FDD9BFB7FB21}"/>
              </a:ext>
            </a:extLst>
          </p:cNvPr>
          <p:cNvSpPr/>
          <p:nvPr/>
        </p:nvSpPr>
        <p:spPr>
          <a:xfrm>
            <a:off x="9375661" y="3725539"/>
            <a:ext cx="909294" cy="1064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  <a:endParaRPr lang="zh-CN" altLang="en-US" sz="1600" dirty="0">
              <a:solidFill>
                <a:schemeClr val="bg1"/>
              </a:solidFill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417A659-D651-4707-B6D9-49DE0B43315C}"/>
              </a:ext>
            </a:extLst>
          </p:cNvPr>
          <p:cNvSpPr/>
          <p:nvPr/>
        </p:nvSpPr>
        <p:spPr>
          <a:xfrm>
            <a:off x="9375661" y="2467618"/>
            <a:ext cx="909294" cy="1064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数据库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EC6863F-94C9-4F6C-87F8-39D4AC0E28F0}"/>
              </a:ext>
            </a:extLst>
          </p:cNvPr>
          <p:cNvSpPr/>
          <p:nvPr/>
        </p:nvSpPr>
        <p:spPr>
          <a:xfrm>
            <a:off x="7467903" y="2412694"/>
            <a:ext cx="972091" cy="23934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缓存空间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F338CC8-7A21-4BD4-8483-DDD91419EDB0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8439994" y="1741709"/>
            <a:ext cx="935667" cy="1867698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C940183-6BB8-4151-A98F-7C1B04B5AFAA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8439994" y="2999630"/>
            <a:ext cx="935667" cy="609777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B22025C-17A6-4151-98BD-E817AC71A8E9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8439994" y="3609407"/>
            <a:ext cx="935667" cy="648144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B20AB23-E5F2-41A3-887F-497242540D20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8439994" y="3609407"/>
            <a:ext cx="946752" cy="1906065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33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219</Words>
  <Application>Microsoft Office PowerPoint</Application>
  <PresentationFormat>宽屏</PresentationFormat>
  <Paragraphs>127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YaHei Consolas Hybrid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taowenyin</dc:creator>
  <cp:lastModifiedBy>陶 文寅</cp:lastModifiedBy>
  <cp:revision>127</cp:revision>
  <dcterms:created xsi:type="dcterms:W3CDTF">2019-02-02T07:56:04Z</dcterms:created>
  <dcterms:modified xsi:type="dcterms:W3CDTF">2019-08-13T09:33:13Z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