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799971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23" y="1122366"/>
            <a:ext cx="13500139" cy="238760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23" y="3602048"/>
            <a:ext cx="13500139" cy="16557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383" y="365126"/>
            <a:ext cx="3881290" cy="581185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13" y="365126"/>
            <a:ext cx="11418868" cy="581185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38" y="1709743"/>
            <a:ext cx="15525160" cy="285274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38" y="4589476"/>
            <a:ext cx="15525160" cy="150019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13" y="1825630"/>
            <a:ext cx="7650079" cy="43513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594" y="1825630"/>
            <a:ext cx="7650079" cy="43513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57" y="365126"/>
            <a:ext cx="15525160" cy="13255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57" y="1681168"/>
            <a:ext cx="7614922" cy="8239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57" y="2505082"/>
            <a:ext cx="7614922" cy="3684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594" y="1681168"/>
            <a:ext cx="7652423" cy="8239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594" y="2505082"/>
            <a:ext cx="7652423" cy="3684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57" y="457201"/>
            <a:ext cx="5805528" cy="160020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423" y="987428"/>
            <a:ext cx="9112594" cy="48736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57" y="2057406"/>
            <a:ext cx="5805528" cy="381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57" y="457201"/>
            <a:ext cx="5805528" cy="160020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423" y="987428"/>
            <a:ext cx="9112594" cy="48736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57" y="2057406"/>
            <a:ext cx="5805528" cy="381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13" y="365126"/>
            <a:ext cx="15525160" cy="132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13" y="1825630"/>
            <a:ext cx="15525160" cy="4351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13" y="6356368"/>
            <a:ext cx="4050042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561" y="6356368"/>
            <a:ext cx="607506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2631" y="6356368"/>
            <a:ext cx="4050042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CSS_Zen_Garden_ 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6176" y="4399292"/>
            <a:ext cx="5654056" cy="241046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8" name="图片 7" descr="CSS_Zen_Garden_ Styl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8" y="712471"/>
            <a:ext cx="3882401" cy="299149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图片 8" descr="CSS_Zen_Garden_ Styl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781" y="706756"/>
            <a:ext cx="5878847" cy="301054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0" name="图片 9" descr="CSS_Zen_Garden_ Style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5689" y="732156"/>
            <a:ext cx="4760609" cy="301435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6094002" y="5265118"/>
            <a:ext cx="2478405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3600" b="1">
                <a:latin typeface="Microsoft YaHei" charset="0"/>
                <a:ea typeface="Microsoft YaHei" charset="0"/>
              </a:rPr>
              <a:t>HTML文档</a:t>
            </a:r>
            <a:endParaRPr lang="x-none" altLang="zh-CN" sz="3600" b="1">
              <a:latin typeface="Microsoft YaHei" charset="0"/>
              <a:ea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40389" y="1868810"/>
            <a:ext cx="137922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3600" b="1">
                <a:latin typeface="Microsoft YaHei" charset="0"/>
                <a:ea typeface="Microsoft YaHei" charset="0"/>
              </a:rPr>
              <a:t>样式1</a:t>
            </a:r>
            <a:endParaRPr lang="x-none" altLang="zh-CN" sz="3600" b="1">
              <a:latin typeface="Microsoft YaHei" charset="0"/>
              <a:ea typeface="Microsoft YaHei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43594" y="1872620"/>
            <a:ext cx="137922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3600" b="1">
                <a:solidFill>
                  <a:schemeClr val="bg1"/>
                </a:solidFill>
                <a:latin typeface="Microsoft YaHei" charset="0"/>
                <a:ea typeface="Microsoft YaHei" charset="0"/>
              </a:rPr>
              <a:t>样式2</a:t>
            </a:r>
            <a:endParaRPr lang="x-none" altLang="zh-CN" sz="3600" b="1">
              <a:solidFill>
                <a:schemeClr val="bg1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316383" y="1899925"/>
            <a:ext cx="137922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3600" b="1">
                <a:solidFill>
                  <a:srgbClr val="FFC000"/>
                </a:solidFill>
                <a:latin typeface="Microsoft YaHei" charset="0"/>
                <a:ea typeface="Microsoft YaHei" charset="0"/>
              </a:rPr>
              <a:t>样式3</a:t>
            </a:r>
            <a:endParaRPr lang="x-none" altLang="zh-CN" sz="3600" b="1">
              <a:solidFill>
                <a:srgbClr val="FFC000"/>
              </a:solidFill>
              <a:latin typeface="Microsoft YaHei" charset="0"/>
              <a:ea typeface="Microsoft YaHei" charset="0"/>
            </a:endParaRPr>
          </a:p>
        </p:txBody>
      </p:sp>
      <p:cxnSp>
        <p:nvCxnSpPr>
          <p:cNvPr id="15" name="曲线连接符 14"/>
          <p:cNvCxnSpPr>
            <a:stCxn id="7" idx="1"/>
            <a:endCxn id="8" idx="2"/>
          </p:cNvCxnSpPr>
          <p:nvPr/>
        </p:nvCxnSpPr>
        <p:spPr>
          <a:xfrm rot="10800000">
            <a:off x="2129790" y="3703955"/>
            <a:ext cx="2376170" cy="1900555"/>
          </a:xfrm>
          <a:prstGeom prst="curvedConnector2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  <a:endCxn id="9" idx="2"/>
          </p:cNvCxnSpPr>
          <p:nvPr/>
        </p:nvCxnSpPr>
        <p:spPr>
          <a:xfrm flipV="1">
            <a:off x="7332980" y="3717290"/>
            <a:ext cx="0" cy="68199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3"/>
            <a:endCxn id="10" idx="2"/>
          </p:cNvCxnSpPr>
          <p:nvPr/>
        </p:nvCxnSpPr>
        <p:spPr>
          <a:xfrm flipV="1">
            <a:off x="10160000" y="3746500"/>
            <a:ext cx="2846070" cy="1858010"/>
          </a:xfrm>
          <a:prstGeom prst="curvedConnector2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taowenyin</dc:creator>
  <cp:lastModifiedBy>taowenyin</cp:lastModifiedBy>
  <cp:revision>1</cp:revision>
  <dcterms:created xsi:type="dcterms:W3CDTF">2016-09-24T06:36:03Z</dcterms:created>
  <dcterms:modified xsi:type="dcterms:W3CDTF">2016-09-24T06:36:03Z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