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417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82980" y="704215"/>
            <a:ext cx="1153160" cy="115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50110" y="704215"/>
            <a:ext cx="1153160" cy="115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17240" y="704215"/>
            <a:ext cx="1153160" cy="115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41975" y="704215"/>
            <a:ext cx="1153160" cy="115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81195" y="704215"/>
            <a:ext cx="1153160" cy="115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978535" y="287020"/>
            <a:ext cx="635" cy="2160000"/>
          </a:xfrm>
          <a:prstGeom prst="line">
            <a:avLst/>
          </a:prstGeom>
          <a:ln w="254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790055" y="287020"/>
            <a:ext cx="635" cy="2160000"/>
          </a:xfrm>
          <a:prstGeom prst="line">
            <a:avLst/>
          </a:prstGeom>
          <a:ln w="254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148840" y="703580"/>
            <a:ext cx="8890" cy="1734820"/>
          </a:xfrm>
          <a:prstGeom prst="line">
            <a:avLst/>
          </a:prstGeom>
          <a:ln w="254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3304540" y="701040"/>
            <a:ext cx="8890" cy="1734820"/>
          </a:xfrm>
          <a:prstGeom prst="line">
            <a:avLst/>
          </a:prstGeom>
          <a:ln w="254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478020" y="723900"/>
            <a:ext cx="8890" cy="1734820"/>
          </a:xfrm>
          <a:prstGeom prst="line">
            <a:avLst/>
          </a:prstGeom>
          <a:ln w="254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636260" y="723900"/>
            <a:ext cx="8890" cy="1734820"/>
          </a:xfrm>
          <a:prstGeom prst="line">
            <a:avLst/>
          </a:prstGeom>
          <a:ln w="254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429000" y="289560"/>
            <a:ext cx="9702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2000">
                <a:solidFill>
                  <a:schemeClr val="bg1">
                    <a:lumMod val="50000"/>
                  </a:schemeClr>
                </a:solidFill>
                <a:latin typeface="YaHei Consolas Hybrid" charset="0"/>
                <a:ea typeface="YaHei Consolas Hybrid" charset="0"/>
              </a:rPr>
              <a:t>总宽 W</a:t>
            </a:r>
            <a:endParaRPr lang="x-none" altLang="zh-CN" sz="2000">
              <a:solidFill>
                <a:schemeClr val="bg1">
                  <a:lumMod val="50000"/>
                </a:schemeClr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3800" y="2014220"/>
            <a:ext cx="7239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1200">
                <a:solidFill>
                  <a:schemeClr val="bg1">
                    <a:lumMod val="50000"/>
                  </a:schemeClr>
                </a:solidFill>
                <a:latin typeface="YaHei Consolas Hybrid" charset="0"/>
                <a:ea typeface="YaHei Consolas Hybrid" charset="0"/>
              </a:rPr>
              <a:t>列宽度A</a:t>
            </a:r>
            <a:endParaRPr lang="x-none" altLang="zh-CN" sz="1200">
              <a:solidFill>
                <a:schemeClr val="bg1">
                  <a:lumMod val="50000"/>
                </a:schemeClr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72360" y="2014220"/>
            <a:ext cx="7239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1200">
                <a:solidFill>
                  <a:schemeClr val="bg1">
                    <a:lumMod val="50000"/>
                  </a:schemeClr>
                </a:solidFill>
                <a:latin typeface="YaHei Consolas Hybrid" charset="0"/>
                <a:ea typeface="YaHei Consolas Hybrid" charset="0"/>
              </a:rPr>
              <a:t>列宽度A</a:t>
            </a:r>
            <a:endParaRPr lang="x-none" altLang="zh-CN" sz="1200">
              <a:solidFill>
                <a:schemeClr val="bg1">
                  <a:lumMod val="50000"/>
                </a:schemeClr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22980" y="2014220"/>
            <a:ext cx="7239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1200">
                <a:solidFill>
                  <a:schemeClr val="bg1">
                    <a:lumMod val="50000"/>
                  </a:schemeClr>
                </a:solidFill>
                <a:latin typeface="YaHei Consolas Hybrid" charset="0"/>
                <a:ea typeface="YaHei Consolas Hybrid" charset="0"/>
              </a:rPr>
              <a:t>列宽度A</a:t>
            </a:r>
            <a:endParaRPr lang="x-none" altLang="zh-CN" sz="1200">
              <a:solidFill>
                <a:schemeClr val="bg1">
                  <a:lumMod val="50000"/>
                </a:schemeClr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19320" y="2014220"/>
            <a:ext cx="7239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1200">
                <a:solidFill>
                  <a:schemeClr val="bg1">
                    <a:lumMod val="50000"/>
                  </a:schemeClr>
                </a:solidFill>
                <a:latin typeface="YaHei Consolas Hybrid" charset="0"/>
                <a:ea typeface="YaHei Consolas Hybrid" charset="0"/>
              </a:rPr>
              <a:t>列宽度A</a:t>
            </a:r>
            <a:endParaRPr lang="x-none" altLang="zh-CN" sz="1200">
              <a:solidFill>
                <a:schemeClr val="bg1">
                  <a:lumMod val="50000"/>
                </a:schemeClr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69940" y="2014220"/>
            <a:ext cx="723900" cy="287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1200">
                <a:solidFill>
                  <a:schemeClr val="bg1">
                    <a:lumMod val="50000"/>
                  </a:schemeClr>
                </a:solidFill>
                <a:latin typeface="YaHei Consolas Hybrid" charset="0"/>
                <a:ea typeface="YaHei Consolas Hybrid" charset="0"/>
              </a:rPr>
              <a:t>列宽度A</a:t>
            </a:r>
            <a:endParaRPr lang="x-none" altLang="zh-CN" sz="1200">
              <a:solidFill>
                <a:schemeClr val="bg1">
                  <a:lumMod val="50000"/>
                </a:schemeClr>
              </a:solidFill>
              <a:latin typeface="YaHei Consolas Hybrid" charset="0"/>
              <a:ea typeface="YaHei Consolas Hybrid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4373880" y="480060"/>
            <a:ext cx="2339340" cy="762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 flipV="1">
            <a:off x="1117600" y="485140"/>
            <a:ext cx="2339340" cy="762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1036320" y="2161540"/>
            <a:ext cx="223520" cy="254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2222500" y="2161540"/>
            <a:ext cx="223520" cy="254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3342640" y="2161540"/>
            <a:ext cx="223520" cy="254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4538980" y="2161540"/>
            <a:ext cx="223520" cy="254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5681980" y="2161540"/>
            <a:ext cx="223520" cy="254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0800000" flipH="1" flipV="1">
            <a:off x="1864360" y="2161540"/>
            <a:ext cx="223520" cy="254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0800000" flipH="1" flipV="1">
            <a:off x="3035300" y="2161540"/>
            <a:ext cx="223520" cy="254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H="1" flipV="1">
            <a:off x="4193540" y="2161540"/>
            <a:ext cx="223520" cy="254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10800000" flipH="1" flipV="1">
            <a:off x="5367020" y="2161540"/>
            <a:ext cx="223520" cy="254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 flipH="1" flipV="1">
            <a:off x="6517640" y="2161540"/>
            <a:ext cx="223520" cy="254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Kingsoft Office WPP</Application>
  <PresentationFormat>宽屏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taowenyin</dc:creator>
  <cp:lastModifiedBy>taowenyin</cp:lastModifiedBy>
  <cp:revision>1</cp:revision>
  <dcterms:created xsi:type="dcterms:W3CDTF">2018-02-12T03:20:35Z</dcterms:created>
  <dcterms:modified xsi:type="dcterms:W3CDTF">2018-02-12T03:20:35Z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