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8CDCF-7FAE-4BCF-B38C-0155FC25E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00637F-E625-4F1C-869F-6F6489D55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F1D47-4DF5-42A0-BC7F-195F90539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63D3-FC9B-4DCB-82C1-95D5E5E29436}" type="datetimeFigureOut">
              <a:rPr lang="zh-CN" altLang="en-US" smtClean="0"/>
              <a:t>2019-7-14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A8B86-47EF-4371-968C-CC1735E1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89FADB-B298-4894-B0CB-9A15A84C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960-F922-4EC4-9139-B137A3B2D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26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C2561-3FE2-44EE-AF4A-E6BBF681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F8534-D282-4944-A220-430E110B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1B80E-793C-43FD-8BCE-D83BA05C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63D3-FC9B-4DCB-82C1-95D5E5E29436}" type="datetimeFigureOut">
              <a:rPr lang="zh-CN" altLang="en-US" smtClean="0"/>
              <a:t>2019-7-14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715E37-613F-4E5F-B3D2-DCB061D1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158EC-6495-45C5-983D-872BA0C0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960-F922-4EC4-9139-B137A3B2D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29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4BC2DC-50C7-4AEF-ABF6-1B30511D8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A4C84E-F1F3-4CF5-B81A-C32CF36CE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E170A-F728-4AF5-8942-45714DA76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63D3-FC9B-4DCB-82C1-95D5E5E29436}" type="datetimeFigureOut">
              <a:rPr lang="zh-CN" altLang="en-US" smtClean="0"/>
              <a:t>2019-7-14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090BD-52DE-4A8F-8FAC-8650791A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87C81-3D78-43C9-96C5-CAE2B879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960-F922-4EC4-9139-B137A3B2D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9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BC67F-E741-469D-A0E1-90096A60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3705B-3E47-499A-9486-E2432920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8914C-A7BD-48D5-9F2B-8A091E18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63D3-FC9B-4DCB-82C1-95D5E5E29436}" type="datetimeFigureOut">
              <a:rPr lang="zh-CN" altLang="en-US" smtClean="0"/>
              <a:t>2019-7-14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7B3A4-4A1B-486A-A835-BB158FE5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9FA82-F599-49A2-B8F8-E5FA4653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960-F922-4EC4-9139-B137A3B2D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5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633BB-ED41-43F8-A6BB-413E3D9F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3F983-6683-48B7-B72E-BE93B50C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942F3-2909-4F73-B2E0-5713FBD5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63D3-FC9B-4DCB-82C1-95D5E5E29436}" type="datetimeFigureOut">
              <a:rPr lang="zh-CN" altLang="en-US" smtClean="0"/>
              <a:t>2019-7-14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A45DD-AA6F-41B5-ACC6-A4194E5F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D32F1-717C-4405-AD23-3F973363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960-F922-4EC4-9139-B137A3B2D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7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0AAB4-EC24-476F-BAC7-6F69F52E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23B6-9E7B-42B5-8550-49DC95822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6D6BEB-5C74-4A9C-BE0F-D07A5E047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33A5E-8B07-4A6B-ADC2-9D4C5C94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63D3-FC9B-4DCB-82C1-95D5E5E29436}" type="datetimeFigureOut">
              <a:rPr lang="zh-CN" altLang="en-US" smtClean="0"/>
              <a:t>2019-7-14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38B90-846A-4957-AEAE-715872A3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C626D-0160-4C86-8475-C7DF27D7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960-F922-4EC4-9139-B137A3B2D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7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B82C-4764-4570-9B5C-C68978B5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81FB6E-12BD-48C5-8679-8CF1B6698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3C024-186E-438B-A894-B3D6219F6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B95C0A-73EF-4C15-85A3-062700ECE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A023A2-9304-447F-A3FF-26A090550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176E13-1775-43B4-BD16-3055840A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63D3-FC9B-4DCB-82C1-95D5E5E29436}" type="datetimeFigureOut">
              <a:rPr lang="zh-CN" altLang="en-US" smtClean="0"/>
              <a:t>2019-7-14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E8F4E2-B936-4AEB-BDD4-FDFD2E5D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95BA19-9087-4A07-A90F-54C83375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960-F922-4EC4-9139-B137A3B2D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48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4ABD0-F3B5-424C-B360-DBEBDB47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029AFC-BAD0-4948-83AD-5D427625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63D3-FC9B-4DCB-82C1-95D5E5E29436}" type="datetimeFigureOut">
              <a:rPr lang="zh-CN" altLang="en-US" smtClean="0"/>
              <a:t>2019-7-14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86D426-ECE9-43DC-82EF-7142C0D8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7F6994-1E7F-4AF8-B3C1-6D92AF8C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960-F922-4EC4-9139-B137A3B2D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3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6B9845-93F7-467F-8D87-3DDE7014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63D3-FC9B-4DCB-82C1-95D5E5E29436}" type="datetimeFigureOut">
              <a:rPr lang="zh-CN" altLang="en-US" smtClean="0"/>
              <a:t>2019-7-14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D27B3A-B370-4952-9E0C-21AC58C1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EFE423-FBBD-4A5C-8F27-09ADE71E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960-F922-4EC4-9139-B137A3B2D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9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04914-CED4-4B9C-8FE3-F693B4E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D3B9F-819D-4A56-B78F-28D24EDCE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0C8603-D2B6-4EEA-83AF-589A15942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A058A-0C65-4F12-B2A3-C153EF50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63D3-FC9B-4DCB-82C1-95D5E5E29436}" type="datetimeFigureOut">
              <a:rPr lang="zh-CN" altLang="en-US" smtClean="0"/>
              <a:t>2019-7-14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6C427-E916-4A98-85D5-2A24040C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FC913-469D-48F1-8937-D44742A3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960-F922-4EC4-9139-B137A3B2D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9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142C5-1F4C-4D32-9079-E4C3185F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A1389F-75E9-4B26-B08B-098C1D310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7B42E2-389F-4553-9CD6-AD180F9D8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07934-BE18-4FA4-8237-330B8EA5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B63D3-FC9B-4DCB-82C1-95D5E5E29436}" type="datetimeFigureOut">
              <a:rPr lang="zh-CN" altLang="en-US" smtClean="0"/>
              <a:t>2019-7-14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72556-F558-4B86-B42D-43EC1520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0DA10-9111-46D7-A55D-18B97607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D960-F922-4EC4-9139-B137A3B2D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7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4CD6BB-4CAB-4728-B938-72B8B619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76FFEC-68EB-4505-805E-87010878A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50E6A-69A7-45B3-AFAE-0BAEB2B84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B63D3-FC9B-4DCB-82C1-95D5E5E29436}" type="datetimeFigureOut">
              <a:rPr lang="zh-CN" altLang="en-US" smtClean="0"/>
              <a:t>2019-7-14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F8AE8-BA48-4E4A-BDF5-63DF9B8F1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A2888-E8FE-48B5-93C9-B8AA6D56B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D960-F922-4EC4-9139-B137A3B2D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8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4E14839-E844-4A03-91F8-02998D670C73}"/>
              </a:ext>
            </a:extLst>
          </p:cNvPr>
          <p:cNvSpPr/>
          <p:nvPr/>
        </p:nvSpPr>
        <p:spPr>
          <a:xfrm>
            <a:off x="5767044" y="263864"/>
            <a:ext cx="1582616" cy="547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bIns="108000" rtlCol="0" anchor="ctr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全栈工程师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EF8471B-873C-4BA0-A6C3-43461B202428}"/>
              </a:ext>
            </a:extLst>
          </p:cNvPr>
          <p:cNvGrpSpPr/>
          <p:nvPr/>
        </p:nvGrpSpPr>
        <p:grpSpPr>
          <a:xfrm>
            <a:off x="9893571" y="1763622"/>
            <a:ext cx="1756509" cy="3134091"/>
            <a:chOff x="8959183" y="1403402"/>
            <a:chExt cx="1756509" cy="3134091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64C7B08-81EA-4FFC-BEFE-0B7D18E8BF3A}"/>
                </a:ext>
              </a:extLst>
            </p:cNvPr>
            <p:cNvSpPr/>
            <p:nvPr/>
          </p:nvSpPr>
          <p:spPr>
            <a:xfrm>
              <a:off x="9046129" y="1403402"/>
              <a:ext cx="1582616" cy="547779"/>
            </a:xfrm>
            <a:prstGeom prst="roundRect">
              <a:avLst/>
            </a:prstGeom>
            <a:ln w="25400"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tIns="108000" bIns="108000" rtlCol="0" anchor="ctr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移动开发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37B1E44B-8A85-41F5-8917-D6633B73B7B4}"/>
                </a:ext>
              </a:extLst>
            </p:cNvPr>
            <p:cNvSpPr/>
            <p:nvPr/>
          </p:nvSpPr>
          <p:spPr>
            <a:xfrm>
              <a:off x="8959183" y="2763846"/>
              <a:ext cx="1756509" cy="1773647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tIns="108000" bIns="108000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Android/IOS</a:t>
              </a:r>
            </a:p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Cordov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Ionic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React Native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E73B49C-30F4-48E1-BA28-1F250E9832F8}"/>
              </a:ext>
            </a:extLst>
          </p:cNvPr>
          <p:cNvGrpSpPr/>
          <p:nvPr/>
        </p:nvGrpSpPr>
        <p:grpSpPr>
          <a:xfrm>
            <a:off x="1466626" y="1763624"/>
            <a:ext cx="1756509" cy="3134090"/>
            <a:chOff x="1283052" y="1403405"/>
            <a:chExt cx="1756509" cy="313409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0763295-C300-4704-9756-3D7D324D2690}"/>
                </a:ext>
              </a:extLst>
            </p:cNvPr>
            <p:cNvSpPr/>
            <p:nvPr/>
          </p:nvSpPr>
          <p:spPr>
            <a:xfrm>
              <a:off x="1369998" y="1403405"/>
              <a:ext cx="1582616" cy="547779"/>
            </a:xfrm>
            <a:prstGeom prst="round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108000" bIns="108000" rtlCol="0" anchor="ctr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前端开发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3230C80-9BE9-4773-8161-A58B622F8F69}"/>
                </a:ext>
              </a:extLst>
            </p:cNvPr>
            <p:cNvSpPr/>
            <p:nvPr/>
          </p:nvSpPr>
          <p:spPr>
            <a:xfrm>
              <a:off x="1283052" y="2763848"/>
              <a:ext cx="1756509" cy="1773647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ECMAScript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B1B0360-1D53-4EB3-BA24-4D519E3C9AA4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2161306" y="1951184"/>
              <a:ext cx="1" cy="812664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FB16D57-533C-41B2-8070-A8776AA274B2}"/>
              </a:ext>
            </a:extLst>
          </p:cNvPr>
          <p:cNvGrpSpPr/>
          <p:nvPr/>
        </p:nvGrpSpPr>
        <p:grpSpPr>
          <a:xfrm>
            <a:off x="3573362" y="1763623"/>
            <a:ext cx="1756509" cy="3134088"/>
            <a:chOff x="3234231" y="1403404"/>
            <a:chExt cx="1756509" cy="313408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933FE9BD-4FFA-4C54-BCBF-7B3405B50E83}"/>
                </a:ext>
              </a:extLst>
            </p:cNvPr>
            <p:cNvSpPr/>
            <p:nvPr/>
          </p:nvSpPr>
          <p:spPr>
            <a:xfrm>
              <a:off x="3321177" y="1403404"/>
              <a:ext cx="1582616" cy="547779"/>
            </a:xfrm>
            <a:prstGeom prst="round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108000" bIns="108000" rtlCol="0" anchor="ctr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后台开发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2BE9398-653B-4C62-8692-E4233763C63B}"/>
                </a:ext>
              </a:extLst>
            </p:cNvPr>
            <p:cNvSpPr/>
            <p:nvPr/>
          </p:nvSpPr>
          <p:spPr>
            <a:xfrm>
              <a:off x="3234231" y="2763845"/>
              <a:ext cx="1756509" cy="1773647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PHP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Node.js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72163230-952C-4B60-9EEA-BDF6BFB81419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4112485" y="1951183"/>
              <a:ext cx="1" cy="812662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F043194-7D17-4F82-9568-06FD2B9106E7}"/>
              </a:ext>
            </a:extLst>
          </p:cNvPr>
          <p:cNvGrpSpPr/>
          <p:nvPr/>
        </p:nvGrpSpPr>
        <p:grpSpPr>
          <a:xfrm>
            <a:off x="5680098" y="1763622"/>
            <a:ext cx="1756509" cy="3134089"/>
            <a:chOff x="5165433" y="1403403"/>
            <a:chExt cx="1756509" cy="3134089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C9814CC-B413-4AA0-8482-848CDAB6E8E2}"/>
                </a:ext>
              </a:extLst>
            </p:cNvPr>
            <p:cNvSpPr/>
            <p:nvPr/>
          </p:nvSpPr>
          <p:spPr>
            <a:xfrm>
              <a:off x="5252379" y="1403403"/>
              <a:ext cx="1582616" cy="547779"/>
            </a:xfrm>
            <a:prstGeom prst="roundRect">
              <a:avLst/>
            </a:prstGeom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108000" bIns="108000" rtlCol="0" anchor="ctr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E60FBD0-F7AD-4352-AEE6-989E442255BE}"/>
                </a:ext>
              </a:extLst>
            </p:cNvPr>
            <p:cNvSpPr/>
            <p:nvPr/>
          </p:nvSpPr>
          <p:spPr>
            <a:xfrm>
              <a:off x="5165433" y="2763845"/>
              <a:ext cx="1756509" cy="1773647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SQLite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PostgreSQL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66EB9F3-ACF1-4EA9-923D-79A16BB15D02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>
              <a:off x="6043687" y="1951182"/>
              <a:ext cx="1" cy="812663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C23A232-9273-46B6-B50A-100B0DE0A93D}"/>
              </a:ext>
            </a:extLst>
          </p:cNvPr>
          <p:cNvGrpSpPr/>
          <p:nvPr/>
        </p:nvGrpSpPr>
        <p:grpSpPr>
          <a:xfrm>
            <a:off x="7786834" y="1763622"/>
            <a:ext cx="1756509" cy="3134089"/>
            <a:chOff x="7018835" y="1403403"/>
            <a:chExt cx="1756509" cy="313408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081950B-BE8E-4506-808F-D22CA0FA7472}"/>
                </a:ext>
              </a:extLst>
            </p:cNvPr>
            <p:cNvSpPr/>
            <p:nvPr/>
          </p:nvSpPr>
          <p:spPr>
            <a:xfrm>
              <a:off x="7105781" y="1403403"/>
              <a:ext cx="1582616" cy="547779"/>
            </a:xfrm>
            <a:prstGeom prst="roundRect">
              <a:avLst/>
            </a:prstGeom>
            <a:ln w="25400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tIns="108000" bIns="108000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DevOps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EF9B34D-9879-4052-AB3A-39C0BAA4497F}"/>
                </a:ext>
              </a:extLst>
            </p:cNvPr>
            <p:cNvSpPr/>
            <p:nvPr/>
          </p:nvSpPr>
          <p:spPr>
            <a:xfrm>
              <a:off x="7018835" y="2763845"/>
              <a:ext cx="1756509" cy="1773647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tIns="108000" bIns="108000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CI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CD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Git</a:t>
              </a:r>
            </a:p>
            <a:p>
              <a:pPr algn="ctr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AliYun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71F7232-117F-49E6-964D-EF0131B8423C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>
              <a:off x="7897089" y="1951182"/>
              <a:ext cx="1" cy="812663"/>
            </a:xfrm>
            <a:prstGeom prst="straightConnector1">
              <a:avLst/>
            </a:prstGeom>
            <a:ln w="25400">
              <a:tailEnd type="triangle" w="med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CBDFA07-1A87-4046-9218-FC7CB92C47F8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10771825" y="2311401"/>
            <a:ext cx="1" cy="812665"/>
          </a:xfrm>
          <a:prstGeom prst="straightConnector1">
            <a:avLst/>
          </a:prstGeom>
          <a:ln w="25400"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145AFEBF-E12E-4A98-B214-0535B62B66C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975626" y="-819103"/>
            <a:ext cx="951981" cy="4213472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10503B5-4722-4DC3-B150-4054F12810D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5028994" y="234265"/>
            <a:ext cx="951980" cy="210673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2D8BA026-5DD6-4C4E-ADAD-57F43FA3099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6082363" y="1287632"/>
            <a:ext cx="951979" cy="1270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34E34254-DF67-457D-BACB-A157855C483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7135731" y="234264"/>
            <a:ext cx="951979" cy="2106736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2C50F0B7-F35F-4FF6-AE7C-84FCB4B3589C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8189099" y="-819105"/>
            <a:ext cx="951979" cy="421347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68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725BC981-CC65-43A9-883B-EACB072064E0}"/>
              </a:ext>
            </a:extLst>
          </p:cNvPr>
          <p:cNvGrpSpPr/>
          <p:nvPr/>
        </p:nvGrpSpPr>
        <p:grpSpPr>
          <a:xfrm>
            <a:off x="4563639" y="236106"/>
            <a:ext cx="2585649" cy="6459663"/>
            <a:chOff x="3867903" y="217913"/>
            <a:chExt cx="2585649" cy="645966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8C499CE-151D-4D7A-A97A-99AF2A7D3DC2}"/>
                </a:ext>
              </a:extLst>
            </p:cNvPr>
            <p:cNvSpPr/>
            <p:nvPr/>
          </p:nvSpPr>
          <p:spPr>
            <a:xfrm>
              <a:off x="3867903" y="217913"/>
              <a:ext cx="2585649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用户请求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39942C1-295A-43D9-830A-DF90D813F963}"/>
                </a:ext>
              </a:extLst>
            </p:cNvPr>
            <p:cNvSpPr/>
            <p:nvPr/>
          </p:nvSpPr>
          <p:spPr>
            <a:xfrm>
              <a:off x="3867903" y="887481"/>
              <a:ext cx="2585649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入口文件（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index.php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C5E5721-8D3D-4330-9AED-414761F29842}"/>
                </a:ext>
              </a:extLst>
            </p:cNvPr>
            <p:cNvSpPr/>
            <p:nvPr/>
          </p:nvSpPr>
          <p:spPr>
            <a:xfrm>
              <a:off x="3867903" y="1557049"/>
              <a:ext cx="2585649" cy="4335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加载引导文件（</a:t>
              </a: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start.php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19BAAAF-AE00-484C-A1E0-5B5F9523EB73}"/>
                </a:ext>
              </a:extLst>
            </p:cNvPr>
            <p:cNvSpPr/>
            <p:nvPr/>
          </p:nvSpPr>
          <p:spPr>
            <a:xfrm>
              <a:off x="3867903" y="2226617"/>
              <a:ext cx="2585649" cy="4335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应用初始化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5F56EDC-1374-44C2-BC65-38957D96C504}"/>
                </a:ext>
              </a:extLst>
            </p:cNvPr>
            <p:cNvSpPr/>
            <p:nvPr/>
          </p:nvSpPr>
          <p:spPr>
            <a:xfrm>
              <a:off x="3867903" y="2896185"/>
              <a:ext cx="2585649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访问检测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D76E48B-22BD-4B6E-AAD1-903D51850877}"/>
                </a:ext>
              </a:extLst>
            </p:cNvPr>
            <p:cNvSpPr/>
            <p:nvPr/>
          </p:nvSpPr>
          <p:spPr>
            <a:xfrm>
              <a:off x="3867903" y="3565753"/>
              <a:ext cx="2585649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路由检测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D20226E-5761-4B5B-98D7-4DE7D6A88489}"/>
                </a:ext>
              </a:extLst>
            </p:cNvPr>
            <p:cNvSpPr/>
            <p:nvPr/>
          </p:nvSpPr>
          <p:spPr>
            <a:xfrm>
              <a:off x="3867903" y="4235321"/>
              <a:ext cx="2585649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分发请求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C2118F1-2462-4354-9062-AC734A9E8312}"/>
                </a:ext>
              </a:extLst>
            </p:cNvPr>
            <p:cNvSpPr/>
            <p:nvPr/>
          </p:nvSpPr>
          <p:spPr>
            <a:xfrm>
              <a:off x="3867903" y="4904889"/>
              <a:ext cx="2585649" cy="4335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控制器判断业务类型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495F98B-499C-40D1-BF96-94F721F339F3}"/>
                </a:ext>
              </a:extLst>
            </p:cNvPr>
            <p:cNvSpPr/>
            <p:nvPr/>
          </p:nvSpPr>
          <p:spPr>
            <a:xfrm>
              <a:off x="3867903" y="5574457"/>
              <a:ext cx="2585649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响应输出结果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705AC3B-31B7-41AA-978B-661DEF15CEA5}"/>
                </a:ext>
              </a:extLst>
            </p:cNvPr>
            <p:cNvSpPr/>
            <p:nvPr/>
          </p:nvSpPr>
          <p:spPr>
            <a:xfrm>
              <a:off x="3867903" y="6244023"/>
              <a:ext cx="2585649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应用结束</a:t>
              </a:r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337C125-0A55-4AA2-9AB0-21F4D3606F8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56464" y="669659"/>
            <a:ext cx="0" cy="2360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7EF7341-2E6C-4E81-8378-9B5A12B1EC5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856464" y="1339227"/>
            <a:ext cx="0" cy="2360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7E83313-C2E7-4EF8-BA55-322D1FFAC9D0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5856464" y="2008795"/>
            <a:ext cx="0" cy="2360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928C434-D557-4BC9-A17A-B89136ECCE0D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5856464" y="2678363"/>
            <a:ext cx="0" cy="2360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D54FF82-FF5A-4D71-80B1-1E0DE73371F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856464" y="3347931"/>
            <a:ext cx="0" cy="2360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E7A23F1-F38B-4262-A78A-687AEC3AA1C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856464" y="4017499"/>
            <a:ext cx="0" cy="2360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A7AF925-17B3-49B3-B20D-24B755888A0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5856464" y="4687067"/>
            <a:ext cx="0" cy="2360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6DB2D0D-6438-4754-919C-633CB1B294F4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5856464" y="5356635"/>
            <a:ext cx="0" cy="2360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5984C21-91B5-47BD-87B4-0724AA148CB6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856464" y="6026203"/>
            <a:ext cx="0" cy="2360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3FE6FED6-C1C1-40B7-A40C-DE40DB9A3D0D}"/>
              </a:ext>
            </a:extLst>
          </p:cNvPr>
          <p:cNvGrpSpPr/>
          <p:nvPr/>
        </p:nvGrpSpPr>
        <p:grpSpPr>
          <a:xfrm>
            <a:off x="949485" y="53362"/>
            <a:ext cx="2419920" cy="6804638"/>
            <a:chOff x="155158" y="35169"/>
            <a:chExt cx="2419920" cy="6804638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7E640EE-78EA-4D58-9E0D-53D45D48E90F}"/>
                </a:ext>
              </a:extLst>
            </p:cNvPr>
            <p:cNvSpPr/>
            <p:nvPr/>
          </p:nvSpPr>
          <p:spPr>
            <a:xfrm>
              <a:off x="155158" y="35169"/>
              <a:ext cx="2419920" cy="68046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2A3CCA-4B4B-4D59-A643-923A7CF3D8F6}"/>
                </a:ext>
              </a:extLst>
            </p:cNvPr>
            <p:cNvSpPr/>
            <p:nvPr/>
          </p:nvSpPr>
          <p:spPr>
            <a:xfrm>
              <a:off x="252712" y="149961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加载应用公共配置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32C2F1E-78E6-4BD7-8FFF-CEEE7D7D3DFF}"/>
                </a:ext>
              </a:extLst>
            </p:cNvPr>
            <p:cNvSpPr/>
            <p:nvPr/>
          </p:nvSpPr>
          <p:spPr>
            <a:xfrm>
              <a:off x="252712" y="832350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加载应用扩展配置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E94F5EF-47C3-47B9-81D0-AD5C42823C11}"/>
                </a:ext>
              </a:extLst>
            </p:cNvPr>
            <p:cNvSpPr/>
            <p:nvPr/>
          </p:nvSpPr>
          <p:spPr>
            <a:xfrm>
              <a:off x="252712" y="1514739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加载自定义配置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B99F7C7-6CF6-4963-9995-FAD30991581D}"/>
                </a:ext>
              </a:extLst>
            </p:cNvPr>
            <p:cNvSpPr/>
            <p:nvPr/>
          </p:nvSpPr>
          <p:spPr>
            <a:xfrm>
              <a:off x="252712" y="2197128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加载别名配置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8243ABE-5CF5-4CBB-B0C0-C52349C37E5C}"/>
                </a:ext>
              </a:extLst>
            </p:cNvPr>
            <p:cNvSpPr/>
            <p:nvPr/>
          </p:nvSpPr>
          <p:spPr>
            <a:xfrm>
              <a:off x="252712" y="2879517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加载行为配置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AEB3122-8CB6-41A3-A519-1B7BF7371E06}"/>
                </a:ext>
              </a:extLst>
            </p:cNvPr>
            <p:cNvSpPr/>
            <p:nvPr/>
          </p:nvSpPr>
          <p:spPr>
            <a:xfrm>
              <a:off x="252712" y="3561906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加载公共函数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85C0ADD-7902-43C2-AB0C-642D4CE30E15}"/>
                </a:ext>
              </a:extLst>
            </p:cNvPr>
            <p:cNvSpPr/>
            <p:nvPr/>
          </p:nvSpPr>
          <p:spPr>
            <a:xfrm>
              <a:off x="252712" y="4244295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注册命名空间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536D703-7B82-46D5-8051-103C423263D2}"/>
                </a:ext>
              </a:extLst>
            </p:cNvPr>
            <p:cNvSpPr/>
            <p:nvPr/>
          </p:nvSpPr>
          <p:spPr>
            <a:xfrm>
              <a:off x="252712" y="4926684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加载扩展函数文件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159BEFC-6E37-4E0B-9200-B456988E119D}"/>
                </a:ext>
              </a:extLst>
            </p:cNvPr>
            <p:cNvSpPr/>
            <p:nvPr/>
          </p:nvSpPr>
          <p:spPr>
            <a:xfrm>
              <a:off x="252712" y="5609073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设置默认时区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6113BA0-2CFF-4648-97D2-ACECA4C09A66}"/>
                </a:ext>
              </a:extLst>
            </p:cNvPr>
            <p:cNvSpPr/>
            <p:nvPr/>
          </p:nvSpPr>
          <p:spPr>
            <a:xfrm>
              <a:off x="252712" y="6291463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加载系统语言包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D1F6A9B-C41E-4953-AB10-138A8462CD3D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1365119" y="583514"/>
              <a:ext cx="0" cy="248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DA1E5A00-02A1-4C9B-B68A-111FFD350640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1365119" y="1265903"/>
              <a:ext cx="0" cy="248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8A9C2D2-85C1-446C-B843-4CA667084BC4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1365119" y="1948292"/>
              <a:ext cx="0" cy="248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FE6F51A9-8243-4AD9-B556-18C820E74A05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1365119" y="2630681"/>
              <a:ext cx="0" cy="248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A380F65-F39B-402B-B8A8-E406B441753C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>
              <a:off x="1365119" y="3313070"/>
              <a:ext cx="0" cy="248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72138B9-CD9A-4375-8944-A1649098734D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1365119" y="3995459"/>
              <a:ext cx="0" cy="248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113D835-1584-40B2-9300-E0677A9F5570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1365119" y="4677848"/>
              <a:ext cx="0" cy="248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5B65904E-E350-48B9-9F27-B96D79ECCE56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1365119" y="5360237"/>
              <a:ext cx="0" cy="2488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241F692F-0B92-47EE-B542-4490BD50D74B}"/>
                </a:ext>
              </a:extLst>
            </p:cNvPr>
            <p:cNvCxnSpPr>
              <a:cxnSpLocks/>
              <a:stCxn id="21" idx="2"/>
              <a:endCxn id="22" idx="0"/>
            </p:cNvCxnSpPr>
            <p:nvPr/>
          </p:nvCxnSpPr>
          <p:spPr>
            <a:xfrm>
              <a:off x="1365119" y="6042626"/>
              <a:ext cx="0" cy="2488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4C0D1E2B-C843-4F82-876B-90C401CD08DD}"/>
              </a:ext>
            </a:extLst>
          </p:cNvPr>
          <p:cNvGrpSpPr/>
          <p:nvPr/>
        </p:nvGrpSpPr>
        <p:grpSpPr>
          <a:xfrm>
            <a:off x="8343522" y="431110"/>
            <a:ext cx="2419920" cy="2721068"/>
            <a:chOff x="7334163" y="707932"/>
            <a:chExt cx="2419920" cy="2721068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9591C63-6F60-491A-8944-A861F562B8F0}"/>
                </a:ext>
              </a:extLst>
            </p:cNvPr>
            <p:cNvSpPr/>
            <p:nvPr/>
          </p:nvSpPr>
          <p:spPr>
            <a:xfrm>
              <a:off x="7334163" y="707932"/>
              <a:ext cx="2419920" cy="27210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DF1D888-7CF8-4E38-A294-C4AC24ABD65B}"/>
                </a:ext>
              </a:extLst>
            </p:cNvPr>
            <p:cNvSpPr/>
            <p:nvPr/>
          </p:nvSpPr>
          <p:spPr>
            <a:xfrm>
              <a:off x="7431718" y="810164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加载系统常量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5253140-83D7-4B34-9C8E-D12C109E02A9}"/>
                </a:ext>
              </a:extLst>
            </p:cNvPr>
            <p:cNvSpPr/>
            <p:nvPr/>
          </p:nvSpPr>
          <p:spPr>
            <a:xfrm>
              <a:off x="7431718" y="1504514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加载环境变量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9CDB28A-EA30-4607-AB34-8DD088FE076D}"/>
                </a:ext>
              </a:extLst>
            </p:cNvPr>
            <p:cNvSpPr/>
            <p:nvPr/>
          </p:nvSpPr>
          <p:spPr>
            <a:xfrm>
              <a:off x="7431717" y="2198864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注册自动加载第三方类库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91A3BD7-2884-4DDE-BD99-8B5A28FD2798}"/>
                </a:ext>
              </a:extLst>
            </p:cNvPr>
            <p:cNvSpPr/>
            <p:nvPr/>
          </p:nvSpPr>
          <p:spPr>
            <a:xfrm>
              <a:off x="7431716" y="2893215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注册错误和异常机制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F0D86EA6-9DDF-4DA1-9A64-6B18F890C3EC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8544125" y="1243717"/>
              <a:ext cx="0" cy="2607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D219FA9-ABA9-4CF5-8101-31D61F2DC75C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8544124" y="1938067"/>
              <a:ext cx="1" cy="2607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DC3AF6EC-6C65-469F-94D8-7B0624E06CCA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8544123" y="2632417"/>
              <a:ext cx="1" cy="2607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01DDAF0D-0536-4DF1-B704-F2DFD919444D}"/>
              </a:ext>
            </a:extLst>
          </p:cNvPr>
          <p:cNvGrpSpPr/>
          <p:nvPr/>
        </p:nvGrpSpPr>
        <p:grpSpPr>
          <a:xfrm>
            <a:off x="8343522" y="4439282"/>
            <a:ext cx="2419920" cy="1388702"/>
            <a:chOff x="7334163" y="4123349"/>
            <a:chExt cx="2419920" cy="1388702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FA1B7729-C63E-4ECA-8559-E053EC2A88B6}"/>
                </a:ext>
              </a:extLst>
            </p:cNvPr>
            <p:cNvSpPr/>
            <p:nvPr/>
          </p:nvSpPr>
          <p:spPr>
            <a:xfrm>
              <a:off x="7334163" y="4123349"/>
              <a:ext cx="2419920" cy="138870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0BDC9E7-B13A-44C9-B9EC-C7015D372572}"/>
                </a:ext>
              </a:extLst>
            </p:cNvPr>
            <p:cNvSpPr/>
            <p:nvPr/>
          </p:nvSpPr>
          <p:spPr>
            <a:xfrm>
              <a:off x="7431717" y="4245011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模型处理业务内容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5CEDE1E-310C-46D1-A985-1A42EDA4E6BC}"/>
                </a:ext>
              </a:extLst>
            </p:cNvPr>
            <p:cNvSpPr/>
            <p:nvPr/>
          </p:nvSpPr>
          <p:spPr>
            <a:xfrm>
              <a:off x="7431717" y="4956836"/>
              <a:ext cx="2224813" cy="43355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108000" bIns="108000" rtlCol="0" anchor="ctr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视图进行数据展示</a:t>
              </a: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697E10D6-302E-4E3C-A3FA-6892C3CBA8EA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8544124" y="4678564"/>
              <a:ext cx="0" cy="2782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3D28A6A-3452-4868-8D8B-4F144AD530A2}"/>
              </a:ext>
            </a:extLst>
          </p:cNvPr>
          <p:cNvCxnSpPr>
            <a:stCxn id="7" idx="3"/>
            <a:endCxn id="119" idx="1"/>
          </p:cNvCxnSpPr>
          <p:nvPr/>
        </p:nvCxnSpPr>
        <p:spPr>
          <a:xfrm flipV="1">
            <a:off x="7149288" y="1791644"/>
            <a:ext cx="1194234" cy="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CAF8F25-CA38-4834-ACAD-835F03F7AE98}"/>
              </a:ext>
            </a:extLst>
          </p:cNvPr>
          <p:cNvCxnSpPr>
            <a:cxnSpLocks/>
            <a:stCxn id="26" idx="3"/>
            <a:endCxn id="121" idx="1"/>
          </p:cNvCxnSpPr>
          <p:nvPr/>
        </p:nvCxnSpPr>
        <p:spPr>
          <a:xfrm flipV="1">
            <a:off x="7149288" y="5133633"/>
            <a:ext cx="1194234" cy="62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62869A52-A342-4A20-90F1-8A58DDCEE76D}"/>
              </a:ext>
            </a:extLst>
          </p:cNvPr>
          <p:cNvCxnSpPr>
            <a:stCxn id="12" idx="1"/>
            <a:endCxn id="117" idx="3"/>
          </p:cNvCxnSpPr>
          <p:nvPr/>
        </p:nvCxnSpPr>
        <p:spPr>
          <a:xfrm rot="10800000" flipV="1">
            <a:off x="3369405" y="2461587"/>
            <a:ext cx="1194234" cy="994094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60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304AE88-5C0E-4036-8756-1B2E5E0DB5CC}"/>
              </a:ext>
            </a:extLst>
          </p:cNvPr>
          <p:cNvSpPr/>
          <p:nvPr/>
        </p:nvSpPr>
        <p:spPr>
          <a:xfrm>
            <a:off x="951346" y="748146"/>
            <a:ext cx="10686472" cy="549563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CD42F33-CC16-479B-800D-A6EAC40ED5BD}"/>
              </a:ext>
            </a:extLst>
          </p:cNvPr>
          <p:cNvSpPr/>
          <p:nvPr/>
        </p:nvSpPr>
        <p:spPr>
          <a:xfrm>
            <a:off x="2289767" y="1092295"/>
            <a:ext cx="9348051" cy="48073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BBE178B-EC7F-4601-B83E-7B4CF29FAE9A}"/>
              </a:ext>
            </a:extLst>
          </p:cNvPr>
          <p:cNvSpPr/>
          <p:nvPr/>
        </p:nvSpPr>
        <p:spPr>
          <a:xfrm>
            <a:off x="3879273" y="1501005"/>
            <a:ext cx="7758545" cy="39899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AA0DB4E-876C-487B-9108-381FC0AE8F22}"/>
              </a:ext>
            </a:extLst>
          </p:cNvPr>
          <p:cNvSpPr/>
          <p:nvPr/>
        </p:nvSpPr>
        <p:spPr>
          <a:xfrm>
            <a:off x="5204693" y="1841811"/>
            <a:ext cx="6433125" cy="330830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2D9A8E2-10A8-44EA-8589-D9F17A863746}"/>
              </a:ext>
            </a:extLst>
          </p:cNvPr>
          <p:cNvSpPr/>
          <p:nvPr/>
        </p:nvSpPr>
        <p:spPr>
          <a:xfrm>
            <a:off x="6331528" y="2131555"/>
            <a:ext cx="5306290" cy="272881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B792648-6DBB-4A76-AEAC-21A995098BB3}"/>
              </a:ext>
            </a:extLst>
          </p:cNvPr>
          <p:cNvSpPr/>
          <p:nvPr/>
        </p:nvSpPr>
        <p:spPr>
          <a:xfrm>
            <a:off x="7292110" y="2378550"/>
            <a:ext cx="4345708" cy="22348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30A9B8-A488-4CF2-AFD3-6C3C55D33C17}"/>
              </a:ext>
            </a:extLst>
          </p:cNvPr>
          <p:cNvSpPr txBox="1"/>
          <p:nvPr/>
        </p:nvSpPr>
        <p:spPr>
          <a:xfrm>
            <a:off x="9234131" y="298813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全局配置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42F040-F399-47AA-8043-7E7708B51B1C}"/>
              </a:ext>
            </a:extLst>
          </p:cNvPr>
          <p:cNvSpPr txBox="1"/>
          <p:nvPr/>
        </p:nvSpPr>
        <p:spPr>
          <a:xfrm>
            <a:off x="6732959" y="298813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应用配置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BBA464-F8D4-4508-A36B-AC668BE50D52}"/>
              </a:ext>
            </a:extLst>
          </p:cNvPr>
          <p:cNvSpPr txBox="1"/>
          <p:nvPr/>
        </p:nvSpPr>
        <p:spPr>
          <a:xfrm>
            <a:off x="5571542" y="298813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扩展配置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D0F608-6E05-45FF-B88E-88059DBEB37A}"/>
              </a:ext>
            </a:extLst>
          </p:cNvPr>
          <p:cNvSpPr txBox="1"/>
          <p:nvPr/>
        </p:nvSpPr>
        <p:spPr>
          <a:xfrm>
            <a:off x="4463453" y="298813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场景配置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70167F-5508-4F90-9173-14204675DE3D}"/>
              </a:ext>
            </a:extLst>
          </p:cNvPr>
          <p:cNvSpPr txBox="1"/>
          <p:nvPr/>
        </p:nvSpPr>
        <p:spPr>
          <a:xfrm>
            <a:off x="2937317" y="298813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模块配置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3343A6-2BED-4420-BA5D-DA0051F55DC3}"/>
              </a:ext>
            </a:extLst>
          </p:cNvPr>
          <p:cNvSpPr txBox="1"/>
          <p:nvPr/>
        </p:nvSpPr>
        <p:spPr>
          <a:xfrm>
            <a:off x="1347811" y="2988133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动态配置</a:t>
            </a:r>
          </a:p>
        </p:txBody>
      </p:sp>
    </p:spTree>
    <p:extLst>
      <p:ext uri="{BB962C8B-B14F-4D97-AF65-F5344CB8AC3E}">
        <p14:creationId xmlns:p14="http://schemas.microsoft.com/office/powerpoint/2010/main" val="178959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149</Words>
  <Application>Microsoft Office PowerPoint</Application>
  <PresentationFormat>宽屏</PresentationFormat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陶 文寅</dc:creator>
  <cp:lastModifiedBy>陶 文寅</cp:lastModifiedBy>
  <cp:revision>98</cp:revision>
  <dcterms:created xsi:type="dcterms:W3CDTF">2019-07-12T02:46:27Z</dcterms:created>
  <dcterms:modified xsi:type="dcterms:W3CDTF">2019-07-14T02:37:27Z</dcterms:modified>
</cp:coreProperties>
</file>