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0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0CD6-AB63-CA1F-E1C8-1A9544EFE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CFCB4-1602-8281-BD01-AC4E9ACA6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73AD8-6F17-7E69-4CA3-2AA83308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3130-713D-4FD4-B66D-11CDDDF8108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D180-33D1-EC2A-9C26-EFEF4A67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C6773-6E7B-DBE2-BB58-6723564A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3B65-7B36-4D14-9DFC-2183DF258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5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944D-457F-39FA-3F06-3C9E6FE4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0CF11-5746-1DCD-3AF3-B0FC61F44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0C523-1B1B-90A8-A792-527C3815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3130-713D-4FD4-B66D-11CDDDF8108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975DA-F7D2-43E8-4081-7B0E11F9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90816-0FE8-D4EC-FD2F-AA9521D6A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3B65-7B36-4D14-9DFC-2183DF258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04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198C7-1E81-D9E1-9B9C-38DC04513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71F99-F7AF-32B2-58DB-DE3C5F23D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D5E6C-E1C8-0390-AA12-BAFC4217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3130-713D-4FD4-B66D-11CDDDF8108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C846E-FAAD-33F5-C33F-DBC03A0E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57FFC-1E37-98C9-9AD8-15457B68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3B65-7B36-4D14-9DFC-2183DF258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04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C558-398E-EFDD-1C79-57B04D3B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7D02C-45EB-4E8B-15AB-4263FA7BE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CAAA0-FF07-5BBC-404A-A893B30D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3130-713D-4FD4-B66D-11CDDDF8108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51F6-8FD1-944C-4BCB-B34E65D4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AA511-BAFD-1149-C271-3DDAE033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3B65-7B36-4D14-9DFC-2183DF258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3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0DF1-AA63-2EBF-B0BF-2E86615E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3CC41-FFBE-4487-BFEA-2AEAB51E0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4D5D-1357-E891-BFC3-F7F4FEF1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3130-713D-4FD4-B66D-11CDDDF8108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E59F-B4BD-B817-09A4-047253AC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86DB-7FBC-D97F-5E6D-6A44DDB2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3B65-7B36-4D14-9DFC-2183DF258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2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5213-1020-D4F5-C1EB-211905C5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E5D7-9FCF-1827-1C49-3EFF1556D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5B2EA-B0EC-3ECE-E837-0C6E3F436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43337-1F31-748F-873D-7D654A1F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3130-713D-4FD4-B66D-11CDDDF8108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6DA5E-5B92-E4AE-1BC0-6F8340F4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55305-F39D-D277-81BA-1D86832C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3B65-7B36-4D14-9DFC-2183DF258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46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B42A-B1D4-A2C8-C014-5DDB68849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130B5-6601-DA0F-2775-0EC95E12F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4A684-9568-0424-4615-D05EFD2B7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6A235-B7F2-2AB1-FA77-A91EA4EDF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ACD55-DF6D-8C6D-315E-767AC04A3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CF7D47-4A83-2484-268C-A8B893A5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3130-713D-4FD4-B66D-11CDDDF8108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B058B-8615-659C-D2B7-2BC0F020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A6BAD-6393-3804-FF26-11B90B74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3B65-7B36-4D14-9DFC-2183DF258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2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6FDA-27D7-227E-0E7B-CA42164B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A1398-F171-AB20-CCA1-5498FC1A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3130-713D-4FD4-B66D-11CDDDF8108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428E4-77D0-4059-829D-94C6ADCE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7A0B0-8456-9BC0-61EB-1F664BD2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3B65-7B36-4D14-9DFC-2183DF258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8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0F348-0990-5C13-9B69-E03D49ED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3130-713D-4FD4-B66D-11CDDDF8108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BA1AF-97EF-C6FD-CE4F-CC0D38BF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A319C-72D5-F4A0-029F-4EE8FB6B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3B65-7B36-4D14-9DFC-2183DF258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0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C4DA-29DB-9D04-B934-3CD0D900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DCD1C-359A-AB90-E114-7A816DB4E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7B555-47C2-B6BB-99AE-3D9E71F24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2714C-4C14-7D9C-B96A-63985896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3130-713D-4FD4-B66D-11CDDDF8108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63945-9CC5-4B13-032F-9BE818F4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0A7F7-7870-B379-2699-322AF943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3B65-7B36-4D14-9DFC-2183DF258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95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8B5A-4E6B-0272-56C3-56A0972B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019D6-D924-2F0A-F432-F373C4E31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EDAAC-CA25-FF25-3676-EEBB8956B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A49CA-51C5-87F2-771C-250C0DCD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3130-713D-4FD4-B66D-11CDDDF8108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1D711-AD57-0CBD-F180-85DFA539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CC80D-5037-C4E9-3395-E672A2F0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53B65-7B36-4D14-9DFC-2183DF258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6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45724-68EB-2456-E5ED-AF524631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CC97A-F6FB-C7BC-282F-B69E3B6F9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CBE8F-F7D4-18E0-4FD4-EEB5D3273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293130-713D-4FD4-B66D-11CDDDF81086}" type="datetimeFigureOut">
              <a:rPr lang="zh-CN" altLang="en-US" smtClean="0"/>
              <a:t>2024/4/11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5A6BD-A28A-491D-454F-23CD4BD8E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EB71D-85A2-BCB9-F5A4-BD76B2287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153B65-7B36-4D14-9DFC-2183DF2581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95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on a railing in front of a canyon&#10;&#10;Description automatically generated">
            <a:extLst>
              <a:ext uri="{FF2B5EF4-FFF2-40B4-BE49-F238E27FC236}">
                <a16:creationId xmlns:a16="http://schemas.microsoft.com/office/drawing/2014/main" id="{1FCB9226-ED7A-C845-5ED5-FCDBB1C14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27535" r="31883" b="18317"/>
          <a:stretch/>
        </p:blipFill>
        <p:spPr>
          <a:xfrm>
            <a:off x="4821010" y="2245179"/>
            <a:ext cx="3024869" cy="285341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4531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610F5-2EA1-1F52-4F97-E1D65EAA8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48" y="946579"/>
            <a:ext cx="7829006" cy="216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7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E34AEA-EF29-3CB9-743B-65B486C76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2425" y="1011374"/>
            <a:ext cx="62355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9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Taojiannan Yang</dc:creator>
  <cp:lastModifiedBy>Taojiannan Yang</cp:lastModifiedBy>
  <cp:revision>1</cp:revision>
  <dcterms:created xsi:type="dcterms:W3CDTF">2024-04-12T02:58:52Z</dcterms:created>
  <dcterms:modified xsi:type="dcterms:W3CDTF">2024-04-19T03:41:59Z</dcterms:modified>
</cp:coreProperties>
</file>