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sldIdLst>
    <p:sldId id="256" r:id="rId3"/>
    <p:sldId id="257" r:id="rId4"/>
    <p:sldId id="258" r:id="rId5"/>
    <p:sldId id="261" r:id="rId6"/>
    <p:sldId id="262" r:id="rId7"/>
    <p:sldId id="263" r:id="rId8"/>
    <p:sldId id="266" r:id="rId9"/>
    <p:sldId id="269" r:id="rId10"/>
    <p:sldId id="270" r:id="rId11"/>
    <p:sldId id="273" r:id="rId12"/>
    <p:sldId id="274" r:id="rId13"/>
    <p:sldId id="276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054"/>
    <a:srgbClr val="FFFFFF"/>
    <a:srgbClr val="E2A04C"/>
    <a:srgbClr val="A02C7F"/>
    <a:srgbClr val="C1359A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3631"/>
  </p:normalViewPr>
  <p:slideViewPr>
    <p:cSldViewPr snapToGrid="0" snapToObjects="1">
      <p:cViewPr varScale="1">
        <p:scale>
          <a:sx n="86" d="100"/>
          <a:sy n="86" d="100"/>
        </p:scale>
        <p:origin x="7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计算机科学与技术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461531" cy="1215006"/>
          </a:xfrm>
        </p:spPr>
        <p:txBody>
          <a:bodyPr/>
          <a:lstStyle/>
          <a:p>
            <a:r>
              <a:rPr kumimoji="1" lang="zh-CN" altLang="en-US" dirty="0"/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zh-CN" altLang="zh-CN" dirty="0" smtClean="0"/>
              <a:t>在线</a:t>
            </a:r>
            <a:r>
              <a:rPr lang="zh-CN" altLang="en-US" dirty="0" smtClean="0"/>
              <a:t>生活百科</a:t>
            </a:r>
            <a:r>
              <a:rPr lang="zh-CN" altLang="zh-CN" dirty="0" smtClean="0"/>
              <a:t>系统的设计和开发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：仲恺农业工程学院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：刘佳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：钟劲涛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功能设计</a:t>
            </a:r>
            <a:endParaRPr kumimoji="1" lang="zh-CN" altLang="en-US" dirty="0"/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642561451"/>
              </p:ext>
            </p:extLst>
          </p:nvPr>
        </p:nvGraphicFramePr>
        <p:xfrm>
          <a:off x="4572003" y="1233282"/>
          <a:ext cx="2844798" cy="2446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3610"/>
              </p:ext>
            </p:extLst>
          </p:nvPr>
        </p:nvGraphicFramePr>
        <p:xfrm>
          <a:off x="2122311" y="1806222"/>
          <a:ext cx="8128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867"/>
                <a:gridCol w="6570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信息展示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展示图书，音乐和电影信息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条目展示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详细展示某条目信息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主页轮播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轮播推荐信息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主页天气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展示当前位置或搜索位置的天气信息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登录</a:t>
                      </a:r>
                      <a:r>
                        <a:rPr lang="en-US" altLang="zh-CN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注册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登录和注册用户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收藏功能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用户收藏喜欢的信息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主要成果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主要</a:t>
            </a:r>
            <a:r>
              <a:rPr kumimoji="1" lang="zh-CN" altLang="en-US" dirty="0"/>
              <a:t>成果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8250" y="1236133"/>
            <a:ext cx="3110550" cy="8805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58250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84420" y="2888742"/>
            <a:ext cx="2258210" cy="121264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加强了框架混合使用的能力。特别是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React+Rudex+Webpack+Babel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混合开发模式。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74810" y="2436310"/>
            <a:ext cx="1800493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框架的结合使用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258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43808" y="1236133"/>
            <a:ext cx="3110550" cy="880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43808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69978" y="2938303"/>
            <a:ext cx="2258210" cy="205287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 增强了对项目开发的理解。透过该系统开发，从需求分析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概要设计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详细设计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编码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测试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  <a:sym typeface="Wingdings" panose="05000000000000000000" pitchFamily="2" charset="2"/>
              </a:rPr>
              <a:t>维护。通过参加完整的开发过程，大大增强了我对软件项目流程的认识。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14253" y="2481657"/>
            <a:ext cx="1569660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项目开发流程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12816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29366" y="1236133"/>
            <a:ext cx="3110550" cy="8805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29366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55536" y="2888742"/>
            <a:ext cx="2258210" cy="233294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  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整个毕业设计以及论文撰写。大概用了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个月的时间，通过这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个月边学习边写系统。我的技术层面也完善了不少。知道一个好的软件并不单单是编码，诸如兼容性，性能，整体架构也是非常需要重视的。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30643" y="2436310"/>
            <a:ext cx="1107996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系统完成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98374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0083" y="1026989"/>
            <a:ext cx="9997679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1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音乐产业观察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从四个方面聊聊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2016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年中国音乐行业发展趋势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[J]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．深度报道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2016-02-25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[2]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CY216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．电影产业发展趋势分析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[J]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．中国产业信息．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2017-01-18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[3]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ECMAScript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6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入门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电子工业出版社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2015-12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[4]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Babel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入门教程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[J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阮一峰的网络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日志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2016-01-25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[5]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React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入门实例教程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[J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的网络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日志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2015-03-31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6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Redux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入门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教程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的网络日志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[J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2016-09-18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[7]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泽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卡斯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1200" u="none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Zakas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. Nicholas C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.)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、 李松峰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JavaScript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高级程序设计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版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)[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．人民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邮电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出版社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2012-03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8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张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轩、 杨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寒星．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React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全栈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  <a:r>
              <a:rPr lang="en-US" altLang="zh-CN" sz="1200" u="none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Redux+Flux+webpack+Babel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整合开发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．电子工业出版社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2016-10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9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陈屹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深入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React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技术栈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．人民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邮电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出版社．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2016-11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10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弗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里曼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(Adam Freeman)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、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谢廷晟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灵程序设计丛书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:HTML5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权威指南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．人民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邮电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出版社．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2014-01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en-US" altLang="zh-CN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[11]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陆凌牛．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HTML5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CSS3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权威指南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上册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)(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第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版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)[M]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机械工业出版社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,2015-09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en-US" altLang="zh-CN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12]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朴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灵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深入浅出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Node.js[M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．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人民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邮电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出版社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2013-12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en-US" altLang="zh-CN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[13] [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美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科克伦，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美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惠特利、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李松峰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Bootstrap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实战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人民邮电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出版社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2015-05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en-US" altLang="zh-CN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[14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 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阮一峰．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ES6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标准入门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版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)[M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．电子工业出版社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．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2015-12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zh-CN" altLang="zh-CN" dirty="0"/>
              <a:t>在线</a:t>
            </a:r>
            <a:r>
              <a:rPr lang="zh-CN" altLang="en-US" dirty="0"/>
              <a:t>生活百科</a:t>
            </a:r>
            <a:r>
              <a:rPr lang="zh-CN" altLang="zh-CN" dirty="0"/>
              <a:t>系统的设计和开发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</a:t>
            </a:r>
            <a:r>
              <a:rPr kumimoji="1" lang="zh-CN" altLang="en-US" dirty="0"/>
              <a:t>名称</a:t>
            </a:r>
            <a:r>
              <a:rPr kumimoji="1" lang="zh-CN" altLang="en-US" dirty="0" smtClean="0"/>
              <a:t>：仲恺农业工程学院</a:t>
            </a:r>
            <a:endParaRPr kumimoji="1" lang="zh-CN" altLang="en-US" dirty="0" smtClean="0"/>
          </a:p>
          <a:p>
            <a:r>
              <a:rPr kumimoji="1" lang="zh-CN" altLang="en-US" dirty="0" smtClean="0"/>
              <a:t>指导老师：刘佳</a:t>
            </a:r>
            <a:endParaRPr kumimoji="1" lang="en-US" altLang="zh-CN" dirty="0" smtClean="0"/>
          </a:p>
          <a:p>
            <a:r>
              <a:rPr kumimoji="1" lang="zh-CN" altLang="en-US" dirty="0" smtClean="0"/>
              <a:t>报告人：钟劲涛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 smtClean="0"/>
              <a:t>核心技术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功能设计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主要成果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110083" y="3467728"/>
            <a:ext cx="3073400" cy="2447880"/>
            <a:chOff x="970383" y="3467728"/>
            <a:chExt cx="3073400" cy="2447880"/>
          </a:xfrm>
        </p:grpSpPr>
        <p:sp>
          <p:nvSpPr>
            <p:cNvPr id="5" name="矩形 4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89308" y="4171308"/>
              <a:ext cx="2435550" cy="161133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</a:rPr>
                <a:t>    2015</a:t>
              </a:r>
              <a:r>
                <a:rPr lang="zh-CN" altLang="zh-CN" sz="1100" dirty="0">
                  <a:solidFill>
                    <a:schemeClr val="bg1">
                      <a:lumMod val="50000"/>
                    </a:schemeClr>
                  </a:solidFill>
                </a:rPr>
                <a:t>年以后，国内的音乐产业迎来了生机，各大音乐平台进行的“版权之战”，加上不断完善的版权制度，在互联网的大背景之下，音乐产业进行着革新，例如：付费专辑，现场的演出直播，网络平台直播等。都大大提高了音乐人的生存环境。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06836" y="3716520"/>
              <a:ext cx="1800493" cy="4164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音乐发展潜力大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437233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组 36"/>
          <p:cNvGrpSpPr/>
          <p:nvPr/>
        </p:nvGrpSpPr>
        <p:grpSpPr>
          <a:xfrm>
            <a:off x="4545059" y="3467728"/>
            <a:ext cx="3073400" cy="2447880"/>
            <a:chOff x="970383" y="3467728"/>
            <a:chExt cx="3073400" cy="2447880"/>
          </a:xfrm>
        </p:grpSpPr>
        <p:sp>
          <p:nvSpPr>
            <p:cNvPr id="40" name="矩形 39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89308" y="4171308"/>
              <a:ext cx="2435550" cy="1632755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</a:rPr>
                <a:t>    </a:t>
              </a:r>
              <a:r>
                <a:rPr lang="zh-CN" altLang="zh-CN" sz="1100" dirty="0" smtClean="0">
                  <a:solidFill>
                    <a:schemeClr val="bg1">
                      <a:lumMod val="50000"/>
                    </a:schemeClr>
                  </a:solidFill>
                </a:rPr>
                <a:t>近几年</a:t>
              </a:r>
              <a:r>
                <a:rPr lang="zh-CN" altLang="zh-CN" sz="1100" dirty="0">
                  <a:solidFill>
                    <a:schemeClr val="bg1">
                      <a:lumMod val="50000"/>
                    </a:schemeClr>
                  </a:solidFill>
                </a:rPr>
                <a:t>国内发展迅速，电影市场在未来也将保持快速发展。单单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2015</a:t>
              </a:r>
              <a:r>
                <a:rPr lang="zh-CN" altLang="zh-CN" sz="1100" dirty="0">
                  <a:solidFill>
                    <a:schemeClr val="bg1">
                      <a:lumMod val="50000"/>
                    </a:schemeClr>
                  </a:solidFill>
                </a:rPr>
                <a:t>年期间国内的票房收入就总共达到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440</a:t>
              </a:r>
              <a:r>
                <a:rPr lang="zh-CN" altLang="zh-CN" sz="1100" dirty="0">
                  <a:solidFill>
                    <a:schemeClr val="bg1">
                      <a:lumMod val="50000"/>
                    </a:schemeClr>
                  </a:solidFill>
                </a:rPr>
                <a:t>多亿元，共有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r>
                <a:rPr lang="zh-CN" altLang="zh-CN" sz="1100" dirty="0">
                  <a:solidFill>
                    <a:schemeClr val="bg1">
                      <a:lumMod val="50000"/>
                    </a:schemeClr>
                  </a:solidFill>
                </a:rPr>
                <a:t>多亿次观影记录</a:t>
              </a:r>
              <a:r>
                <a:rPr lang="zh-CN" altLang="zh-CN" sz="1100" dirty="0" smtClean="0">
                  <a:solidFill>
                    <a:schemeClr val="bg1">
                      <a:lumMod val="50000"/>
                    </a:schemeClr>
                  </a:solidFill>
                </a:rPr>
                <a:t>。中国电影票房规模总量虽大，但人均观影次数还是达不到一次，所以国内电影市场发展潜力还是非常的大。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722253" y="3718876"/>
              <a:ext cx="1569660" cy="4164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电影需求量大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5872209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7980034" y="3467728"/>
            <a:ext cx="3073400" cy="2447880"/>
            <a:chOff x="970383" y="3467728"/>
            <a:chExt cx="3073400" cy="2447880"/>
          </a:xfrm>
        </p:grpSpPr>
        <p:sp>
          <p:nvSpPr>
            <p:cNvPr id="47" name="矩形 46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9308" y="4171308"/>
              <a:ext cx="2435550" cy="141269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互联网时代初来时，图书就一直处于尴尬的时期，因为人们随时可以免费在线浏览观看各类书籍。但是随着人们的消费水平和版权意识的提高，加上电子书的兴起，使得图书可以通过虚拟化的方式获取收益。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图书需求逐渐回暖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9307184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33" y="1278534"/>
            <a:ext cx="19050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21" y="1278534"/>
            <a:ext cx="235267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34" y="1278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5355341" y="2589245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786467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主体</a:t>
            </a:r>
            <a:endParaRPr kumimoji="1"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内容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45095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参考</a:t>
            </a:r>
            <a:endParaRPr kumimoji="1"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文献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6467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致谢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421850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学生承诺书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663222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摘要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421850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目录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8" idx="3"/>
            <a:endCxn id="4" idx="1"/>
          </p:cNvCxnSpPr>
          <p:nvPr/>
        </p:nvCxnSpPr>
        <p:spPr>
          <a:xfrm>
            <a:off x="5430645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845099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430645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788894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7034853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788894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006" y="650125"/>
            <a:ext cx="2977374" cy="227107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前言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可行性分析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系统技术介绍及环境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搭建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需求分析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普通部分功能设计与实现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登录模块设计与实现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Windows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系统上环境搭建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系统测试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项目管理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defTabSz="609585">
              <a:lnSpc>
                <a:spcPct val="130000"/>
              </a:lnSpc>
              <a:buAutoNum type="arabicPeriod"/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总结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94006" y="363913"/>
            <a:ext cx="902811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主体内容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4484" y="3208940"/>
            <a:ext cx="2977374" cy="308995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本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论文撰写期间所借鉴或参考的文献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04483" y="2836530"/>
            <a:ext cx="902811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参考文献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4006" y="4641165"/>
            <a:ext cx="2977374" cy="30854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感谢本论文撰写期间帮助我的人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94005" y="4268755"/>
            <a:ext cx="543739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致谢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2005069" y="1640538"/>
            <a:ext cx="2134554" cy="308995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承诺论文为本人所撰写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 flipH="1">
            <a:off x="3057276" y="1268128"/>
            <a:ext cx="1082348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学生承诺书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970383" y="3208940"/>
            <a:ext cx="2358762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   提供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文献内容梗概为目的，不加评论和补充解释，简明、确切地记述文献重要内容的短文。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2785407" y="2836530"/>
            <a:ext cx="543739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摘要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005069" y="4641165"/>
            <a:ext cx="2134553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   指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书籍正文前所载的目次，是揭示和报道图书的工具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3595885" y="4268755"/>
            <a:ext cx="543739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目录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核心技术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核心技术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70000"/>
            <a:ext cx="10312400" cy="7828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2010835"/>
            <a:ext cx="9177866" cy="6775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2665028"/>
            <a:ext cx="8043332" cy="7828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1" y="3447856"/>
            <a:ext cx="5774264" cy="7788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rgbClr val="C1359A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2450" y="1351729"/>
            <a:ext cx="6140191" cy="38125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React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Facebook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开源的前端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Javascript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框架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6" y="1270000"/>
            <a:ext cx="1134534" cy="78282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1992080"/>
            <a:ext cx="1134534" cy="78282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8" y="2665028"/>
            <a:ext cx="1134534" cy="78282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64" y="3429187"/>
            <a:ext cx="1134534" cy="78282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02451" y="2026634"/>
            <a:ext cx="6140191" cy="38125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Webpack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，前端构建工具，具有模块加载和打包功能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2450" y="2659831"/>
            <a:ext cx="5969281" cy="38125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Redux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，状态管理器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450" y="3447856"/>
            <a:ext cx="4851682" cy="38125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Babel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ES6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语法转换器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4212015"/>
            <a:ext cx="4639729" cy="779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rgbClr val="C1359A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28" y="4212015"/>
            <a:ext cx="1134533" cy="7828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02451" y="4293744"/>
            <a:ext cx="3605144" cy="38125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Bootstrap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页面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和组件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功能设计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950</Words>
  <Application>Microsoft Office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123</cp:revision>
  <dcterms:created xsi:type="dcterms:W3CDTF">2015-08-18T02:51:41Z</dcterms:created>
  <dcterms:modified xsi:type="dcterms:W3CDTF">2017-05-20T08:35:16Z</dcterms:modified>
  <cp:category/>
</cp:coreProperties>
</file>