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September 17,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September 17,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Talbot</a:t>
            </a:r>
          </a:p>
          <a:p>
            <a:r>
              <a:rPr lang="en-US" dirty="0" smtClean="0"/>
              <a:t>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5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to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Coursework</a:t>
            </a:r>
          </a:p>
          <a:p>
            <a:pPr lvl="1"/>
            <a:r>
              <a:rPr lang="en-US" dirty="0" smtClean="0"/>
              <a:t>Completion of necessary classwork hours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Qualifying Exams</a:t>
            </a:r>
          </a:p>
          <a:p>
            <a:pPr lvl="1"/>
            <a:r>
              <a:rPr lang="en-US" dirty="0" smtClean="0"/>
              <a:t>Four-exam testing based on coursework</a:t>
            </a:r>
          </a:p>
          <a:p>
            <a:endParaRPr lang="en-US" dirty="0" smtClean="0"/>
          </a:p>
          <a:p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Preliminary demonstration of research</a:t>
            </a:r>
          </a:p>
          <a:p>
            <a:endParaRPr lang="en-US" dirty="0" smtClean="0"/>
          </a:p>
          <a:p>
            <a:r>
              <a:rPr lang="en-US" dirty="0" smtClean="0"/>
              <a:t>Defense</a:t>
            </a:r>
          </a:p>
          <a:p>
            <a:pPr lvl="1"/>
            <a:r>
              <a:rPr lang="en-US" dirty="0" smtClean="0"/>
              <a:t>Final demonstration of achievement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1566" y="1600200"/>
            <a:ext cx="58527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600" dirty="0" smtClean="0">
              <a:solidFill>
                <a:schemeClr val="accent2"/>
              </a:solidFill>
              <a:latin typeface="Zapf Dingbats"/>
              <a:ea typeface="Zapf Dingbats"/>
              <a:cs typeface="Zapf Dingbats"/>
            </a:endParaRPr>
          </a:p>
          <a:p>
            <a:r>
              <a:rPr lang="en-US" sz="4800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600" dirty="0" smtClean="0">
              <a:solidFill>
                <a:schemeClr val="accent2"/>
              </a:solidFill>
              <a:latin typeface="Zapf Dingbats"/>
              <a:ea typeface="Zapf Dingbats"/>
              <a:cs typeface="Zapf Dingbats"/>
            </a:endParaRPr>
          </a:p>
          <a:p>
            <a:r>
              <a:rPr lang="en-US" sz="4800" dirty="0">
                <a:solidFill>
                  <a:schemeClr val="accent2"/>
                </a:solidFill>
                <a:ea typeface="Zapf Dingbats"/>
                <a:cs typeface="Monspace"/>
              </a:rPr>
              <a:t>O</a:t>
            </a:r>
          </a:p>
          <a:p>
            <a:endParaRPr lang="en-US" sz="2000" dirty="0">
              <a:solidFill>
                <a:schemeClr val="accent2"/>
              </a:solidFill>
              <a:latin typeface="Zapf Dingbats"/>
              <a:ea typeface="Zapf Dingbats"/>
              <a:cs typeface="Zapf Dingbats"/>
            </a:endParaRPr>
          </a:p>
        </p:txBody>
      </p:sp>
    </p:spTree>
    <p:extLst>
      <p:ext uri="{BB962C8B-B14F-4D97-AF65-F5344CB8AC3E}">
        <p14:creationId xmlns:p14="http://schemas.microsoft.com/office/powerpoint/2010/main" val="19511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Work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 Methodology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113" y="2000428"/>
            <a:ext cx="819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Implement Stochastic Collocation for generalized Polynomial Chaos in RAVEN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113" y="2379457"/>
            <a:ext cx="711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Isotropic, Anisotropic, HDMR, Adaptive Anisotropic, Adaptive HDMR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113" y="3328588"/>
            <a:ext cx="133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Tensor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Isotropic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Anisotropic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50" y="3328588"/>
            <a:ext cx="2289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HDMR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Adaptive Anisotropic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Adaptive HDMR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5480" y="3265153"/>
            <a:ext cx="5852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</a:rPr>
              <a:t>✓</a:t>
            </a:r>
          </a:p>
          <a:p>
            <a:r>
              <a:rPr lang="en-US" sz="2000" dirty="0">
                <a:solidFill>
                  <a:schemeClr val="accent2"/>
                </a:solidFill>
                <a:latin typeface="Zapf Dingbats"/>
                <a:ea typeface="Zapf Dingbats"/>
                <a:cs typeface="Zapf Dingbats"/>
              </a:rPr>
              <a:t>✓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000" dirty="0">
              <a:solidFill>
                <a:schemeClr val="accent2"/>
              </a:solidFill>
              <a:latin typeface="Zapf Dingbats"/>
              <a:ea typeface="Zapf Dingbats"/>
              <a:cs typeface="Zapf Dingbat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0184" y="3265153"/>
            <a:ext cx="5852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</a:rPr>
              <a:t>✓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</a:rPr>
              <a:t>✓</a:t>
            </a:r>
          </a:p>
          <a:p>
            <a:r>
              <a:rPr lang="en-US" sz="2000" dirty="0">
                <a:solidFill>
                  <a:schemeClr val="accent2"/>
                </a:solidFill>
                <a:ea typeface="Zapf Dingbats"/>
                <a:cs typeface="Monspace"/>
              </a:rPr>
              <a:t>O</a:t>
            </a:r>
          </a:p>
          <a:p>
            <a:endParaRPr lang="en-US" sz="2000" dirty="0">
              <a:solidFill>
                <a:schemeClr val="accent2"/>
              </a:solidFill>
              <a:latin typeface="Zapf Dingbats"/>
              <a:ea typeface="Zapf Dingbats"/>
              <a:cs typeface="Zapf Dingbat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113" y="5090227"/>
            <a:ext cx="223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Analytic Cases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Multigroup</a:t>
            </a:r>
            <a:r>
              <a:rPr lang="en-US" dirty="0" smtClean="0">
                <a:solidFill>
                  <a:schemeClr val="accent5"/>
                </a:solidFill>
              </a:rPr>
              <a:t> Diffusion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Engineering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69392" y="5015536"/>
            <a:ext cx="5852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</a:rPr>
              <a:t>✓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</a:rPr>
              <a:t>✓</a:t>
            </a:r>
          </a:p>
          <a:p>
            <a:r>
              <a:rPr lang="en-US" sz="2000" dirty="0" smtClean="0">
                <a:solidFill>
                  <a:schemeClr val="accent2"/>
                </a:solidFill>
                <a:ea typeface="Zapf Dingbats"/>
                <a:cs typeface="Monspace"/>
              </a:rPr>
              <a:t>O</a:t>
            </a:r>
            <a:endParaRPr lang="en-US" sz="2000" dirty="0">
              <a:solidFill>
                <a:schemeClr val="accent2"/>
              </a:solidFill>
              <a:ea typeface="Zapf Dingbats"/>
              <a:cs typeface="Monspace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09907" y="3328588"/>
            <a:ext cx="7888" cy="952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795" y="4251918"/>
            <a:ext cx="2752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81077" y="3644453"/>
            <a:ext cx="0" cy="607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70658" y="3644453"/>
            <a:ext cx="3241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9907" y="3338997"/>
            <a:ext cx="6013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12568" y="3338997"/>
            <a:ext cx="10419" cy="305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ine Callout 1 30"/>
          <p:cNvSpPr/>
          <p:nvPr/>
        </p:nvSpPr>
        <p:spPr>
          <a:xfrm>
            <a:off x="7170063" y="2926606"/>
            <a:ext cx="1175291" cy="401982"/>
          </a:xfrm>
          <a:prstGeom prst="borderCallout1">
            <a:avLst>
              <a:gd name="adj1" fmla="val 40336"/>
              <a:gd name="adj2" fmla="val 392"/>
              <a:gd name="adj3" fmla="val 102688"/>
              <a:gd name="adj4" fmla="val -39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0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BISON test case</a:t>
            </a:r>
          </a:p>
          <a:p>
            <a:pPr lvl="2"/>
            <a:r>
              <a:rPr lang="en-US" dirty="0" smtClean="0"/>
              <a:t>Chosen because of similarity to literature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Costly solves</a:t>
            </a:r>
          </a:p>
          <a:p>
            <a:pPr lvl="2"/>
            <a:r>
              <a:rPr lang="en-US" dirty="0" smtClean="0"/>
              <a:t>Requires parallelization, time and resources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Non-deterministic when parallelized</a:t>
            </a:r>
          </a:p>
          <a:p>
            <a:pPr lvl="2"/>
            <a:r>
              <a:rPr lang="en-US" dirty="0" smtClean="0"/>
              <a:t>Decomposing mesh results in slightly different convergence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Reference case is near to algorithm failing regions</a:t>
            </a:r>
          </a:p>
          <a:p>
            <a:pPr lvl="2"/>
            <a:r>
              <a:rPr lang="en-US" dirty="0" smtClean="0"/>
              <a:t>Slightly different convergence can mean algorithm failure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Result: Many sparse grids have failed to be constructed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existing BISON case</a:t>
            </a:r>
          </a:p>
          <a:p>
            <a:pPr lvl="1"/>
            <a:r>
              <a:rPr lang="en-US" dirty="0" smtClean="0"/>
              <a:t>Find better parameter space to run</a:t>
            </a:r>
          </a:p>
          <a:p>
            <a:pPr lvl="1"/>
            <a:r>
              <a:rPr lang="en-US" dirty="0" smtClean="0"/>
              <a:t>Work with BISON developers to debug convergence failures</a:t>
            </a:r>
          </a:p>
          <a:p>
            <a:pPr lvl="1"/>
            <a:endParaRPr lang="en-US" dirty="0"/>
          </a:p>
          <a:p>
            <a:r>
              <a:rPr lang="en-US" dirty="0" smtClean="0"/>
              <a:t>Change BISON case</a:t>
            </a:r>
          </a:p>
          <a:p>
            <a:pPr lvl="1"/>
            <a:r>
              <a:rPr lang="en-US" dirty="0" smtClean="0"/>
              <a:t>Find a similar case with more stability</a:t>
            </a:r>
          </a:p>
          <a:p>
            <a:pPr lvl="1"/>
            <a:r>
              <a:rPr lang="en-US" dirty="0" smtClean="0"/>
              <a:t>Work with BISON developers to find “safe” parameter space</a:t>
            </a:r>
          </a:p>
          <a:p>
            <a:pPr lvl="1"/>
            <a:endParaRPr lang="en-US" dirty="0"/>
          </a:p>
          <a:p>
            <a:r>
              <a:rPr lang="en-US" dirty="0" smtClean="0"/>
              <a:t>Simplify case, move to </a:t>
            </a:r>
            <a:r>
              <a:rPr lang="en-US" dirty="0" err="1" smtClean="0"/>
              <a:t>multiphysics</a:t>
            </a:r>
            <a:endParaRPr lang="en-US" dirty="0" smtClean="0"/>
          </a:p>
          <a:p>
            <a:pPr lvl="1"/>
            <a:r>
              <a:rPr lang="en-US" dirty="0" smtClean="0"/>
              <a:t>Couple BISON and RATTLESNAKE cases</a:t>
            </a:r>
          </a:p>
          <a:p>
            <a:pPr lvl="1"/>
            <a:r>
              <a:rPr lang="en-US" dirty="0" err="1" smtClean="0"/>
              <a:t>Neutronics</a:t>
            </a:r>
            <a:r>
              <a:rPr lang="en-US" dirty="0" smtClean="0"/>
              <a:t> and Fuel Performance</a:t>
            </a:r>
          </a:p>
          <a:p>
            <a:pPr lvl="1"/>
            <a:r>
              <a:rPr lang="en-US" dirty="0" smtClean="0"/>
              <a:t>Work with developers to find appropriate coupled case</a:t>
            </a:r>
          </a:p>
        </p:txBody>
      </p:sp>
    </p:spTree>
    <p:extLst>
      <p:ext uri="{BB962C8B-B14F-4D97-AF65-F5344CB8AC3E}">
        <p14:creationId xmlns:p14="http://schemas.microsoft.com/office/powerpoint/2010/main" val="26722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 -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existing BISON case</a:t>
            </a:r>
          </a:p>
          <a:p>
            <a:pPr lvl="1"/>
            <a:r>
              <a:rPr lang="en-US" dirty="0" smtClean="0"/>
              <a:t>Nothing particularly special about this case</a:t>
            </a:r>
          </a:p>
          <a:p>
            <a:pPr lvl="1"/>
            <a:r>
              <a:rPr lang="en-US" dirty="0" smtClean="0"/>
              <a:t>Key developer for case no longer at INL</a:t>
            </a:r>
          </a:p>
          <a:p>
            <a:pPr lvl="1"/>
            <a:endParaRPr lang="en-US" dirty="0"/>
          </a:p>
          <a:p>
            <a:r>
              <a:rPr lang="en-US" dirty="0" smtClean="0"/>
              <a:t>Change BISON case</a:t>
            </a:r>
          </a:p>
          <a:p>
            <a:pPr lvl="1"/>
            <a:r>
              <a:rPr lang="en-US" dirty="0" smtClean="0"/>
              <a:t>Involves time searching for appropriate case</a:t>
            </a:r>
          </a:p>
          <a:p>
            <a:pPr lvl="1"/>
            <a:r>
              <a:rPr lang="en-US" dirty="0" smtClean="0"/>
              <a:t>Need match between literature and existing BISON cases</a:t>
            </a:r>
          </a:p>
          <a:p>
            <a:pPr lvl="1"/>
            <a:endParaRPr lang="en-US" dirty="0"/>
          </a:p>
          <a:p>
            <a:r>
              <a:rPr lang="en-US" dirty="0" smtClean="0"/>
              <a:t>Simplify case, move to </a:t>
            </a:r>
            <a:r>
              <a:rPr lang="en-US" dirty="0" err="1" smtClean="0"/>
              <a:t>multiphysics</a:t>
            </a:r>
            <a:endParaRPr lang="en-US" dirty="0" smtClean="0"/>
          </a:p>
          <a:p>
            <a:pPr lvl="1"/>
            <a:r>
              <a:rPr lang="en-US" dirty="0" smtClean="0"/>
              <a:t>Work dependent on dimension reduction with a lab collaborator</a:t>
            </a:r>
          </a:p>
          <a:p>
            <a:pPr lvl="1"/>
            <a:r>
              <a:rPr lang="en-US" dirty="0" smtClean="0"/>
              <a:t>Shifts focus from complexity of one model to nonlinear </a:t>
            </a:r>
            <a:r>
              <a:rPr lang="en-US" dirty="0" err="1" smtClean="0"/>
              <a:t>multiphysics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32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36</TotalTime>
  <Words>273</Words>
  <Application>Microsoft Macintosh PowerPoint</Application>
  <PresentationFormat>On-screen Show 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Progress report</vt:lpstr>
      <vt:lpstr>Path to Degree</vt:lpstr>
      <vt:lpstr>Proposal Development</vt:lpstr>
      <vt:lpstr>Outstanding Hurdles</vt:lpstr>
      <vt:lpstr>Possible Solutions</vt:lpstr>
      <vt:lpstr>Possible Solutions - Considered</vt:lpstr>
    </vt:vector>
  </TitlesOfParts>
  <Company>INL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Paul Talbot</dc:creator>
  <cp:lastModifiedBy>Paul Talbot</cp:lastModifiedBy>
  <cp:revision>4</cp:revision>
  <dcterms:created xsi:type="dcterms:W3CDTF">2015-09-17T20:12:55Z</dcterms:created>
  <dcterms:modified xsi:type="dcterms:W3CDTF">2015-09-17T20:49:37Z</dcterms:modified>
</cp:coreProperties>
</file>