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7" r:id="rId2"/>
    <p:sldId id="791" r:id="rId3"/>
    <p:sldId id="792" r:id="rId4"/>
    <p:sldId id="793" r:id="rId5"/>
    <p:sldId id="795" r:id="rId6"/>
    <p:sldId id="794" r:id="rId7"/>
    <p:sldId id="796" r:id="rId8"/>
    <p:sldId id="797" r:id="rId9"/>
    <p:sldId id="798" r:id="rId10"/>
    <p:sldId id="7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3733" autoAdjust="0"/>
  </p:normalViewPr>
  <p:slideViewPr>
    <p:cSldViewPr snapToGrid="0">
      <p:cViewPr varScale="1">
        <p:scale>
          <a:sx n="62" d="100"/>
          <a:sy n="62" d="100"/>
        </p:scale>
        <p:origin x="75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2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9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469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64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08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220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7AD40E-2036-45B7-BC94-D0322D23B78D}"/>
              </a:ext>
            </a:extLst>
          </p:cNvPr>
          <p:cNvSpPr/>
          <p:nvPr userDrawn="1"/>
        </p:nvSpPr>
        <p:spPr>
          <a:xfrm>
            <a:off x="590709" y="6567340"/>
            <a:ext cx="92398" cy="2308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endParaRPr lang="zh-CN" altLang="en-US" sz="900" b="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0D4517-0D71-4079-9AA1-DDCC3E24164A}"/>
              </a:ext>
            </a:extLst>
          </p:cNvPr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 userDrawn="1">
          <p15:clr>
            <a:srgbClr val="F26B43"/>
          </p15:clr>
        </p15:guide>
        <p15:guide id="2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B16B48-659C-4497-8C81-C5A8219BF4F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1" b="-15004"/>
          <a:stretch/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9F823EF-0721-448F-B5C1-B945375231E6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842A79C-4014-419F-939E-93F9E3B2379D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ED815D2-6843-4633-BFAB-D0B4D03CA4A4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D333133-B779-4DA1-80BA-DF6BFCB972EA}"/>
              </a:ext>
            </a:extLst>
          </p:cNvPr>
          <p:cNvSpPr txBox="1"/>
          <p:nvPr/>
        </p:nvSpPr>
        <p:spPr>
          <a:xfrm>
            <a:off x="4949250" y="5715501"/>
            <a:ext cx="5926238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邓博文 宋卓学 陶逸群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791BA2-8CEC-4F32-AD60-C7C15DC4AB94}"/>
              </a:ext>
            </a:extLst>
          </p:cNvPr>
          <p:cNvSpPr txBox="1"/>
          <p:nvPr/>
        </p:nvSpPr>
        <p:spPr>
          <a:xfrm>
            <a:off x="609600" y="5135560"/>
            <a:ext cx="3877985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数字图像处理汇报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FA0BCB-7E58-4869-99A1-C7AD436C68C6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0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0DAF006-26E0-4399-8442-8AAFCD38EA9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1" b="-15004"/>
          <a:stretch/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5E9F65E-B396-4A97-B130-B9A77EE08609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720AC70-6329-4EC8-BC2A-A413D6317EBE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683B3BE-7017-4283-9708-128F0BE3ADE0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微软雅黑" panose="020B0503020204020204" pitchFamily="34" charset="-122"/>
              </a:rPr>
              <a:t>谢谢聆听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E15CF7-B519-4104-A9A7-F5D547354F5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566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1142882"/>
            <a:ext cx="12192000" cy="971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图像的内容是什么</a:t>
            </a:r>
            <a:r>
              <a:rPr lang="en-US" altLang="zh-CN" sz="3600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? </a:t>
            </a:r>
            <a:r>
              <a:rPr lang="zh-CN" altLang="en-US" sz="3600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图像的风格是什么？</a:t>
            </a:r>
          </a:p>
        </p:txBody>
      </p:sp>
      <p:pic>
        <p:nvPicPr>
          <p:cNvPr id="4" name="图片 3" descr="图片包含 草, 户外, 田地, 放牧&#10;&#10;描述已自动生成">
            <a:extLst>
              <a:ext uri="{FF2B5EF4-FFF2-40B4-BE49-F238E27FC236}">
                <a16:creationId xmlns:a16="http://schemas.microsoft.com/office/drawing/2014/main" id="{F25037C9-2306-475F-87F3-BD1E93294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3" y="2393703"/>
            <a:ext cx="5681220" cy="3749605"/>
          </a:xfrm>
          <a:prstGeom prst="rect">
            <a:avLst/>
          </a:prstGeom>
        </p:spPr>
      </p:pic>
      <p:pic>
        <p:nvPicPr>
          <p:cNvPr id="6" name="图片 5" descr="模糊的城市景色&#10;&#10;描述已自动生成">
            <a:extLst>
              <a:ext uri="{FF2B5EF4-FFF2-40B4-BE49-F238E27FC236}">
                <a16:creationId xmlns:a16="http://schemas.microsoft.com/office/drawing/2014/main" id="{167E5FA9-95A5-4D75-98B1-32121751F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17" y="2947622"/>
            <a:ext cx="5681219" cy="26417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201393" y="345360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引言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6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41248" y="4362323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如何将一张图片的风格应用于另一张图片？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FA2A28-FA33-4E2F-AF7A-B067553285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11" y="1767090"/>
            <a:ext cx="3630641" cy="20150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6DB884-FD49-483C-A8C5-7C3256222B6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74" y="1767089"/>
            <a:ext cx="3630168" cy="20419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5BA729-AF1D-413B-92A3-4137A28E34D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179" y="1767090"/>
            <a:ext cx="3630168" cy="20419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201393" y="345360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5350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1327817"/>
            <a:ext cx="3493214" cy="971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一个优化问题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201393" y="34536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核心思想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76444B-8650-4083-8D88-91569EC3C363}"/>
              </a:ext>
            </a:extLst>
          </p:cNvPr>
          <p:cNvSpPr/>
          <p:nvPr/>
        </p:nvSpPr>
        <p:spPr>
          <a:xfrm>
            <a:off x="109681" y="3044279"/>
            <a:ext cx="119726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loss = D(style(r)-style(g))+ D(content(o)-content(g))</a:t>
            </a:r>
            <a:endParaRPr lang="zh-CN" altLang="en-US" sz="4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11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defRPr/>
            </a:pPr>
            <a:r>
              <a:rPr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VGG-19</a:t>
            </a:r>
          </a:p>
        </p:txBody>
      </p:sp>
      <p:pic>
        <p:nvPicPr>
          <p:cNvPr id="3" name="图片 2" descr="图片包含 游戏机, 文字, 标志&#10;&#10;描述已自动生成">
            <a:extLst>
              <a:ext uri="{FF2B5EF4-FFF2-40B4-BE49-F238E27FC236}">
                <a16:creationId xmlns:a16="http://schemas.microsoft.com/office/drawing/2014/main" id="{F008AF70-5476-4AC6-B2C1-319F97CD0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27" y="1369713"/>
            <a:ext cx="6847062" cy="39884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201393" y="34536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</a:p>
        </p:txBody>
      </p:sp>
    </p:spTree>
    <p:extLst>
      <p:ext uri="{BB962C8B-B14F-4D97-AF65-F5344CB8AC3E}">
        <p14:creationId xmlns:p14="http://schemas.microsoft.com/office/powerpoint/2010/main" val="41825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3326" y="1407559"/>
            <a:ext cx="9148089" cy="1150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在深度卷积神经网络中，分别给出了图像内容</a:t>
            </a:r>
            <a:br>
              <a:rPr lang="en-US" altLang="zh-CN" sz="3600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</a:br>
            <a:r>
              <a:rPr lang="zh-CN" altLang="en-US" sz="3600" dirty="0">
                <a:solidFill>
                  <a:schemeClr val="tx1"/>
                </a:solidFill>
                <a:cs typeface="+mj-cs"/>
                <a:sym typeface="微软雅黑" panose="020B0503020204020204" pitchFamily="34" charset="-122"/>
              </a:rPr>
              <a:t>和风格的数学表达。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201393" y="34536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论文要点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027DD0-3C71-4EC1-A12D-707F697A3C08}"/>
                  </a:ext>
                </a:extLst>
              </p:cNvPr>
              <p:cNvSpPr txBox="1"/>
              <p:nvPr/>
            </p:nvSpPr>
            <p:spPr>
              <a:xfrm>
                <a:off x="-1229427" y="2704803"/>
                <a:ext cx="14650854" cy="3543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𝑐𝑜𝑛𝑡𝑒𝑛𝑡</m:t>
                          </m:r>
                        </m:sub>
                      </m:sSub>
                      <m:d>
                        <m:d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sSup>
                        <m:sSup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4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𝑠𝑡𝑦𝑙𝑒</m:t>
                          </m:r>
                        </m:sub>
                      </m:sSub>
                      <m:d>
                        <m:dPr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altLang="zh-CN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4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4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4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4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4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4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4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4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4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027DD0-3C71-4EC1-A12D-707F697A3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9427" y="2704803"/>
                <a:ext cx="14650854" cy="354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0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1959429"/>
            <a:ext cx="14924314" cy="438019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zh-CN" altLang="en-US" sz="4400" dirty="0">
              <a:solidFill>
                <a:schemeClr val="tx1"/>
              </a:solidFill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201393" y="34536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</a:p>
        </p:txBody>
      </p:sp>
    </p:spTree>
    <p:extLst>
      <p:ext uri="{BB962C8B-B14F-4D97-AF65-F5344CB8AC3E}">
        <p14:creationId xmlns:p14="http://schemas.microsoft.com/office/powerpoint/2010/main" val="8419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1142882"/>
            <a:ext cx="12192000" cy="971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eaLnBrk="1" hangingPunct="1">
              <a:defRPr/>
            </a:pPr>
            <a:endParaRPr lang="zh-CN" altLang="en-US" sz="4400" dirty="0">
              <a:solidFill>
                <a:schemeClr val="tx1"/>
              </a:solidFill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201393" y="34536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实现与移植</a:t>
            </a:r>
          </a:p>
        </p:txBody>
      </p:sp>
    </p:spTree>
    <p:extLst>
      <p:ext uri="{BB962C8B-B14F-4D97-AF65-F5344CB8AC3E}">
        <p14:creationId xmlns:p14="http://schemas.microsoft.com/office/powerpoint/2010/main" val="19879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1142882"/>
            <a:ext cx="12192000" cy="971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eaLnBrk="1" hangingPunct="1">
              <a:defRPr/>
            </a:pPr>
            <a:endParaRPr lang="zh-CN" altLang="en-US" sz="4400" dirty="0">
              <a:solidFill>
                <a:schemeClr val="tx1"/>
              </a:solidFill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A838C5-D014-4031-BFBD-6ECA055BA765}"/>
              </a:ext>
            </a:extLst>
          </p:cNvPr>
          <p:cNvSpPr/>
          <p:nvPr/>
        </p:nvSpPr>
        <p:spPr>
          <a:xfrm>
            <a:off x="201393" y="34536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实现与移植</a:t>
            </a:r>
          </a:p>
        </p:txBody>
      </p:sp>
    </p:spTree>
    <p:extLst>
      <p:ext uri="{BB962C8B-B14F-4D97-AF65-F5344CB8AC3E}">
        <p14:creationId xmlns:p14="http://schemas.microsoft.com/office/powerpoint/2010/main" val="7876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885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124</Words>
  <Application>Microsoft Office PowerPoint</Application>
  <PresentationFormat>宽屏</PresentationFormat>
  <Paragraphs>22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Calibri Light</vt:lpstr>
      <vt:lpstr>Cambria Math</vt:lpstr>
      <vt:lpstr>Office Theme</vt:lpstr>
      <vt:lpstr>PowerPoint 演示文稿</vt:lpstr>
      <vt:lpstr>图像的内容是什么? 图像的风格是什么？</vt:lpstr>
      <vt:lpstr>如何将一张图片的风格应用于另一张图片？</vt:lpstr>
      <vt:lpstr>一个优化问题</vt:lpstr>
      <vt:lpstr>VGG-19</vt:lpstr>
      <vt:lpstr>在深度卷积神经网络中，分别给出了图像内容 和风格的数学表达。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逸群 陶</dc:creator>
  <cp:lastModifiedBy>逸群 陶</cp:lastModifiedBy>
  <cp:revision>1</cp:revision>
  <dcterms:created xsi:type="dcterms:W3CDTF">2019-12-03T16:57:14Z</dcterms:created>
  <dcterms:modified xsi:type="dcterms:W3CDTF">2019-12-03T17:02:18Z</dcterms:modified>
</cp:coreProperties>
</file>