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0"/>
  </p:notesMasterIdLst>
  <p:sldIdLst>
    <p:sldId id="257" r:id="rId2"/>
    <p:sldId id="762" r:id="rId3"/>
    <p:sldId id="790" r:id="rId4"/>
    <p:sldId id="791" r:id="rId5"/>
    <p:sldId id="794" r:id="rId6"/>
    <p:sldId id="792" r:id="rId7"/>
    <p:sldId id="793" r:id="rId8"/>
    <p:sldId id="788" r:id="rId9"/>
    <p:sldId id="789" r:id="rId10"/>
    <p:sldId id="795" r:id="rId11"/>
    <p:sldId id="796" r:id="rId12"/>
    <p:sldId id="797" r:id="rId13"/>
    <p:sldId id="799" r:id="rId14"/>
    <p:sldId id="798" r:id="rId15"/>
    <p:sldId id="800" r:id="rId16"/>
    <p:sldId id="801" r:id="rId17"/>
    <p:sldId id="802" r:id="rId18"/>
    <p:sldId id="7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60" autoAdjust="0"/>
    <p:restoredTop sz="93733" autoAdjust="0"/>
  </p:normalViewPr>
  <p:slideViewPr>
    <p:cSldViewPr snapToGrid="0">
      <p:cViewPr varScale="1">
        <p:scale>
          <a:sx n="62" d="100"/>
          <a:sy n="62" d="100"/>
        </p:scale>
        <p:origin x="460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900378-38CF-4560-983C-310B47EC3286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0096471-1929-4481-8884-D0265EF87C56}">
      <dgm:prSet/>
      <dgm:spPr/>
      <dgm:t>
        <a:bodyPr/>
        <a:lstStyle/>
        <a:p>
          <a:r>
            <a:rPr lang="en-US"/>
            <a:t>1</a:t>
          </a:r>
          <a:r>
            <a:rPr lang="zh-CN"/>
            <a:t>、对缺失值的处理</a:t>
          </a:r>
          <a:endParaRPr lang="en-US"/>
        </a:p>
      </dgm:t>
    </dgm:pt>
    <dgm:pt modelId="{3BF06BB3-A638-4D1F-9746-33CF3C47FC97}" type="parTrans" cxnId="{0EEEB72A-FCBD-4831-AA51-1CDE48FFC3D6}">
      <dgm:prSet/>
      <dgm:spPr/>
      <dgm:t>
        <a:bodyPr/>
        <a:lstStyle/>
        <a:p>
          <a:endParaRPr lang="en-US"/>
        </a:p>
      </dgm:t>
    </dgm:pt>
    <dgm:pt modelId="{756029C4-81E5-4CEA-A403-A14152EA13CE}" type="sibTrans" cxnId="{0EEEB72A-FCBD-4831-AA51-1CDE48FFC3D6}">
      <dgm:prSet/>
      <dgm:spPr/>
      <dgm:t>
        <a:bodyPr/>
        <a:lstStyle/>
        <a:p>
          <a:endParaRPr lang="en-US"/>
        </a:p>
      </dgm:t>
    </dgm:pt>
    <dgm:pt modelId="{0F3BF5EA-F214-472B-A488-01ED0D0278A1}">
      <dgm:prSet/>
      <dgm:spPr/>
      <dgm:t>
        <a:bodyPr/>
        <a:lstStyle/>
        <a:p>
          <a:r>
            <a:rPr lang="en-US" dirty="0"/>
            <a:t>2</a:t>
          </a:r>
          <a:r>
            <a:rPr lang="zh-CN" dirty="0"/>
            <a:t>、对类型值的转换</a:t>
          </a:r>
          <a:endParaRPr lang="en-US" dirty="0"/>
        </a:p>
      </dgm:t>
    </dgm:pt>
    <dgm:pt modelId="{480E5DC1-54EA-40D0-99AD-FC54454E5B17}" type="parTrans" cxnId="{D494233F-06F2-46A1-A1C1-0A71FF04A231}">
      <dgm:prSet/>
      <dgm:spPr/>
      <dgm:t>
        <a:bodyPr/>
        <a:lstStyle/>
        <a:p>
          <a:endParaRPr lang="en-US"/>
        </a:p>
      </dgm:t>
    </dgm:pt>
    <dgm:pt modelId="{F29FD99C-92B2-4C91-B3C9-A71A81346716}" type="sibTrans" cxnId="{D494233F-06F2-46A1-A1C1-0A71FF04A231}">
      <dgm:prSet/>
      <dgm:spPr/>
      <dgm:t>
        <a:bodyPr/>
        <a:lstStyle/>
        <a:p>
          <a:endParaRPr lang="en-US"/>
        </a:p>
      </dgm:t>
    </dgm:pt>
    <dgm:pt modelId="{58260AEE-9075-4AAE-B907-1B34175A5C90}">
      <dgm:prSet/>
      <dgm:spPr/>
      <dgm:t>
        <a:bodyPr/>
        <a:lstStyle/>
        <a:p>
          <a:r>
            <a:rPr lang="en-US" dirty="0"/>
            <a:t>3</a:t>
          </a:r>
          <a:r>
            <a:rPr lang="zh-CN" dirty="0"/>
            <a:t>、对数字值的归一化</a:t>
          </a:r>
          <a:endParaRPr lang="en-US" dirty="0"/>
        </a:p>
      </dgm:t>
    </dgm:pt>
    <dgm:pt modelId="{4D14300E-5B37-4D04-B2C5-A4FA084E3FA3}" type="parTrans" cxnId="{42AE2C60-DD4A-4B84-B661-E01FEC7F4A3F}">
      <dgm:prSet/>
      <dgm:spPr/>
      <dgm:t>
        <a:bodyPr/>
        <a:lstStyle/>
        <a:p>
          <a:endParaRPr lang="en-US"/>
        </a:p>
      </dgm:t>
    </dgm:pt>
    <dgm:pt modelId="{C6F73CDA-0E1F-4BA2-AEB7-D81D4B51A2B3}" type="sibTrans" cxnId="{42AE2C60-DD4A-4B84-B661-E01FEC7F4A3F}">
      <dgm:prSet/>
      <dgm:spPr/>
      <dgm:t>
        <a:bodyPr/>
        <a:lstStyle/>
        <a:p>
          <a:endParaRPr lang="en-US"/>
        </a:p>
      </dgm:t>
    </dgm:pt>
    <dgm:pt modelId="{97AC9B2C-AEF9-4A99-99AB-1AFD78681200}">
      <dgm:prSet/>
      <dgm:spPr/>
      <dgm:t>
        <a:bodyPr/>
        <a:lstStyle/>
        <a:p>
          <a:r>
            <a:rPr lang="en-US"/>
            <a:t>4</a:t>
          </a:r>
          <a:r>
            <a:rPr lang="zh-CN"/>
            <a:t>、对异常值的处理</a:t>
          </a:r>
          <a:endParaRPr lang="en-US"/>
        </a:p>
      </dgm:t>
    </dgm:pt>
    <dgm:pt modelId="{4B0FAB2C-E5F4-4A17-9838-17A38B033F8A}" type="parTrans" cxnId="{7F5DA46E-B744-48BF-8016-FFBBBED3C5C3}">
      <dgm:prSet/>
      <dgm:spPr/>
      <dgm:t>
        <a:bodyPr/>
        <a:lstStyle/>
        <a:p>
          <a:endParaRPr lang="en-US"/>
        </a:p>
      </dgm:t>
    </dgm:pt>
    <dgm:pt modelId="{E03B70AA-3545-44DC-9FD4-09B5C05D430E}" type="sibTrans" cxnId="{7F5DA46E-B744-48BF-8016-FFBBBED3C5C3}">
      <dgm:prSet/>
      <dgm:spPr/>
      <dgm:t>
        <a:bodyPr/>
        <a:lstStyle/>
        <a:p>
          <a:endParaRPr lang="en-US"/>
        </a:p>
      </dgm:t>
    </dgm:pt>
    <dgm:pt modelId="{F6CB36DD-0956-4A7A-ABC6-26FC7FD9EAAB}">
      <dgm:prSet/>
      <dgm:spPr/>
      <dgm:t>
        <a:bodyPr/>
        <a:lstStyle/>
        <a:p>
          <a:r>
            <a:rPr lang="en-US"/>
            <a:t>5</a:t>
          </a:r>
          <a:r>
            <a:rPr lang="zh-CN"/>
            <a:t>、数据的平滑。</a:t>
          </a:r>
          <a:endParaRPr lang="en-US"/>
        </a:p>
      </dgm:t>
    </dgm:pt>
    <dgm:pt modelId="{A298D7C6-C92A-4F37-A633-D330C12834CF}" type="parTrans" cxnId="{F983729C-C53F-4930-8BA7-CE1F95303F72}">
      <dgm:prSet/>
      <dgm:spPr/>
      <dgm:t>
        <a:bodyPr/>
        <a:lstStyle/>
        <a:p>
          <a:endParaRPr lang="en-US"/>
        </a:p>
      </dgm:t>
    </dgm:pt>
    <dgm:pt modelId="{CF840713-4DB2-4CFE-ACF0-EFD80CD1BD90}" type="sibTrans" cxnId="{F983729C-C53F-4930-8BA7-CE1F95303F72}">
      <dgm:prSet/>
      <dgm:spPr/>
      <dgm:t>
        <a:bodyPr/>
        <a:lstStyle/>
        <a:p>
          <a:endParaRPr lang="en-US"/>
        </a:p>
      </dgm:t>
    </dgm:pt>
    <dgm:pt modelId="{7591A772-567F-4DDF-94BC-70E015AFC82A}" type="pres">
      <dgm:prSet presAssocID="{EF900378-38CF-4560-983C-310B47EC3286}" presName="CompostProcess" presStyleCnt="0">
        <dgm:presLayoutVars>
          <dgm:dir/>
          <dgm:resizeHandles val="exact"/>
        </dgm:presLayoutVars>
      </dgm:prSet>
      <dgm:spPr/>
    </dgm:pt>
    <dgm:pt modelId="{B2B94C9E-AB0C-4232-919C-CC327FAB0B0F}" type="pres">
      <dgm:prSet presAssocID="{EF900378-38CF-4560-983C-310B47EC3286}" presName="arrow" presStyleLbl="bgShp" presStyleIdx="0" presStyleCnt="1"/>
      <dgm:spPr/>
    </dgm:pt>
    <dgm:pt modelId="{0A9D8588-1FE3-4EDF-A933-FAF006C0EF8C}" type="pres">
      <dgm:prSet presAssocID="{EF900378-38CF-4560-983C-310B47EC3286}" presName="linearProcess" presStyleCnt="0"/>
      <dgm:spPr/>
    </dgm:pt>
    <dgm:pt modelId="{209C89C2-53D0-46A6-8D10-231A19DC68EE}" type="pres">
      <dgm:prSet presAssocID="{C0096471-1929-4481-8884-D0265EF87C56}" presName="textNode" presStyleLbl="node1" presStyleIdx="0" presStyleCnt="5">
        <dgm:presLayoutVars>
          <dgm:bulletEnabled val="1"/>
        </dgm:presLayoutVars>
      </dgm:prSet>
      <dgm:spPr/>
    </dgm:pt>
    <dgm:pt modelId="{7D08F823-CB41-49D6-8305-DD21D5AC4FCB}" type="pres">
      <dgm:prSet presAssocID="{756029C4-81E5-4CEA-A403-A14152EA13CE}" presName="sibTrans" presStyleCnt="0"/>
      <dgm:spPr/>
    </dgm:pt>
    <dgm:pt modelId="{469CDE7A-205E-4E3D-9FE6-83AD3A9EF83F}" type="pres">
      <dgm:prSet presAssocID="{0F3BF5EA-F214-472B-A488-01ED0D0278A1}" presName="textNode" presStyleLbl="node1" presStyleIdx="1" presStyleCnt="5">
        <dgm:presLayoutVars>
          <dgm:bulletEnabled val="1"/>
        </dgm:presLayoutVars>
      </dgm:prSet>
      <dgm:spPr/>
    </dgm:pt>
    <dgm:pt modelId="{08215938-9CBE-4CD5-ABE6-9AAAF15FAC69}" type="pres">
      <dgm:prSet presAssocID="{F29FD99C-92B2-4C91-B3C9-A71A81346716}" presName="sibTrans" presStyleCnt="0"/>
      <dgm:spPr/>
    </dgm:pt>
    <dgm:pt modelId="{CD668878-6959-4B81-8522-A757DD498356}" type="pres">
      <dgm:prSet presAssocID="{58260AEE-9075-4AAE-B907-1B34175A5C90}" presName="textNode" presStyleLbl="node1" presStyleIdx="2" presStyleCnt="5">
        <dgm:presLayoutVars>
          <dgm:bulletEnabled val="1"/>
        </dgm:presLayoutVars>
      </dgm:prSet>
      <dgm:spPr/>
    </dgm:pt>
    <dgm:pt modelId="{F95E0934-5527-4946-AA8F-D18D4974E126}" type="pres">
      <dgm:prSet presAssocID="{C6F73CDA-0E1F-4BA2-AEB7-D81D4B51A2B3}" presName="sibTrans" presStyleCnt="0"/>
      <dgm:spPr/>
    </dgm:pt>
    <dgm:pt modelId="{1BD6860E-91C6-4016-B294-156076423AB5}" type="pres">
      <dgm:prSet presAssocID="{97AC9B2C-AEF9-4A99-99AB-1AFD78681200}" presName="textNode" presStyleLbl="node1" presStyleIdx="3" presStyleCnt="5">
        <dgm:presLayoutVars>
          <dgm:bulletEnabled val="1"/>
        </dgm:presLayoutVars>
      </dgm:prSet>
      <dgm:spPr/>
    </dgm:pt>
    <dgm:pt modelId="{9F8E81D1-F304-481C-85AB-D3D80A247D03}" type="pres">
      <dgm:prSet presAssocID="{E03B70AA-3545-44DC-9FD4-09B5C05D430E}" presName="sibTrans" presStyleCnt="0"/>
      <dgm:spPr/>
    </dgm:pt>
    <dgm:pt modelId="{BAB8A326-0886-4CBD-B111-75DE1D98F01A}" type="pres">
      <dgm:prSet presAssocID="{F6CB36DD-0956-4A7A-ABC6-26FC7FD9EAAB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5CFA9F15-4812-409E-A7D3-AEEBB8C355A2}" type="presOf" srcId="{58260AEE-9075-4AAE-B907-1B34175A5C90}" destId="{CD668878-6959-4B81-8522-A757DD498356}" srcOrd="0" destOrd="0" presId="urn:microsoft.com/office/officeart/2005/8/layout/hProcess9"/>
    <dgm:cxn modelId="{0EEEB72A-FCBD-4831-AA51-1CDE48FFC3D6}" srcId="{EF900378-38CF-4560-983C-310B47EC3286}" destId="{C0096471-1929-4481-8884-D0265EF87C56}" srcOrd="0" destOrd="0" parTransId="{3BF06BB3-A638-4D1F-9746-33CF3C47FC97}" sibTransId="{756029C4-81E5-4CEA-A403-A14152EA13CE}"/>
    <dgm:cxn modelId="{9C41E235-B05C-4674-8D53-82304A6C3A1E}" type="presOf" srcId="{C0096471-1929-4481-8884-D0265EF87C56}" destId="{209C89C2-53D0-46A6-8D10-231A19DC68EE}" srcOrd="0" destOrd="0" presId="urn:microsoft.com/office/officeart/2005/8/layout/hProcess9"/>
    <dgm:cxn modelId="{D494233F-06F2-46A1-A1C1-0A71FF04A231}" srcId="{EF900378-38CF-4560-983C-310B47EC3286}" destId="{0F3BF5EA-F214-472B-A488-01ED0D0278A1}" srcOrd="1" destOrd="0" parTransId="{480E5DC1-54EA-40D0-99AD-FC54454E5B17}" sibTransId="{F29FD99C-92B2-4C91-B3C9-A71A81346716}"/>
    <dgm:cxn modelId="{42AE2C60-DD4A-4B84-B661-E01FEC7F4A3F}" srcId="{EF900378-38CF-4560-983C-310B47EC3286}" destId="{58260AEE-9075-4AAE-B907-1B34175A5C90}" srcOrd="2" destOrd="0" parTransId="{4D14300E-5B37-4D04-B2C5-A4FA084E3FA3}" sibTransId="{C6F73CDA-0E1F-4BA2-AEB7-D81D4B51A2B3}"/>
    <dgm:cxn modelId="{7F5DA46E-B744-48BF-8016-FFBBBED3C5C3}" srcId="{EF900378-38CF-4560-983C-310B47EC3286}" destId="{97AC9B2C-AEF9-4A99-99AB-1AFD78681200}" srcOrd="3" destOrd="0" parTransId="{4B0FAB2C-E5F4-4A17-9838-17A38B033F8A}" sibTransId="{E03B70AA-3545-44DC-9FD4-09B5C05D430E}"/>
    <dgm:cxn modelId="{9B475B53-05A1-43F1-B16F-7C00A44420A5}" type="presOf" srcId="{F6CB36DD-0956-4A7A-ABC6-26FC7FD9EAAB}" destId="{BAB8A326-0886-4CBD-B111-75DE1D98F01A}" srcOrd="0" destOrd="0" presId="urn:microsoft.com/office/officeart/2005/8/layout/hProcess9"/>
    <dgm:cxn modelId="{B13FF574-B014-4521-A043-7FAD2FD31510}" type="presOf" srcId="{97AC9B2C-AEF9-4A99-99AB-1AFD78681200}" destId="{1BD6860E-91C6-4016-B294-156076423AB5}" srcOrd="0" destOrd="0" presId="urn:microsoft.com/office/officeart/2005/8/layout/hProcess9"/>
    <dgm:cxn modelId="{DF336879-9B9E-4663-9FA7-E2B14D9A84F5}" type="presOf" srcId="{EF900378-38CF-4560-983C-310B47EC3286}" destId="{7591A772-567F-4DDF-94BC-70E015AFC82A}" srcOrd="0" destOrd="0" presId="urn:microsoft.com/office/officeart/2005/8/layout/hProcess9"/>
    <dgm:cxn modelId="{5D2C4A96-4A58-4775-9A14-524DE87DFDEB}" type="presOf" srcId="{0F3BF5EA-F214-472B-A488-01ED0D0278A1}" destId="{469CDE7A-205E-4E3D-9FE6-83AD3A9EF83F}" srcOrd="0" destOrd="0" presId="urn:microsoft.com/office/officeart/2005/8/layout/hProcess9"/>
    <dgm:cxn modelId="{F983729C-C53F-4930-8BA7-CE1F95303F72}" srcId="{EF900378-38CF-4560-983C-310B47EC3286}" destId="{F6CB36DD-0956-4A7A-ABC6-26FC7FD9EAAB}" srcOrd="4" destOrd="0" parTransId="{A298D7C6-C92A-4F37-A633-D330C12834CF}" sibTransId="{CF840713-4DB2-4CFE-ACF0-EFD80CD1BD90}"/>
    <dgm:cxn modelId="{2295709C-1D6F-45B6-9E14-0B0E3927A6C9}" type="presParOf" srcId="{7591A772-567F-4DDF-94BC-70E015AFC82A}" destId="{B2B94C9E-AB0C-4232-919C-CC327FAB0B0F}" srcOrd="0" destOrd="0" presId="urn:microsoft.com/office/officeart/2005/8/layout/hProcess9"/>
    <dgm:cxn modelId="{35C9D26A-57F3-4A65-BA80-DAD0E3822A26}" type="presParOf" srcId="{7591A772-567F-4DDF-94BC-70E015AFC82A}" destId="{0A9D8588-1FE3-4EDF-A933-FAF006C0EF8C}" srcOrd="1" destOrd="0" presId="urn:microsoft.com/office/officeart/2005/8/layout/hProcess9"/>
    <dgm:cxn modelId="{73823BF5-21AC-4570-91B0-3E38091316C4}" type="presParOf" srcId="{0A9D8588-1FE3-4EDF-A933-FAF006C0EF8C}" destId="{209C89C2-53D0-46A6-8D10-231A19DC68EE}" srcOrd="0" destOrd="0" presId="urn:microsoft.com/office/officeart/2005/8/layout/hProcess9"/>
    <dgm:cxn modelId="{4C292AF7-39DC-4891-BA52-EA2A2B3B3352}" type="presParOf" srcId="{0A9D8588-1FE3-4EDF-A933-FAF006C0EF8C}" destId="{7D08F823-CB41-49D6-8305-DD21D5AC4FCB}" srcOrd="1" destOrd="0" presId="urn:microsoft.com/office/officeart/2005/8/layout/hProcess9"/>
    <dgm:cxn modelId="{21B87E76-9A7F-4D59-B73C-B19D3B52304B}" type="presParOf" srcId="{0A9D8588-1FE3-4EDF-A933-FAF006C0EF8C}" destId="{469CDE7A-205E-4E3D-9FE6-83AD3A9EF83F}" srcOrd="2" destOrd="0" presId="urn:microsoft.com/office/officeart/2005/8/layout/hProcess9"/>
    <dgm:cxn modelId="{67706147-BAB0-4B4A-942F-ED1379828898}" type="presParOf" srcId="{0A9D8588-1FE3-4EDF-A933-FAF006C0EF8C}" destId="{08215938-9CBE-4CD5-ABE6-9AAAF15FAC69}" srcOrd="3" destOrd="0" presId="urn:microsoft.com/office/officeart/2005/8/layout/hProcess9"/>
    <dgm:cxn modelId="{E8637511-5E70-4541-A1CF-3FE705544CEB}" type="presParOf" srcId="{0A9D8588-1FE3-4EDF-A933-FAF006C0EF8C}" destId="{CD668878-6959-4B81-8522-A757DD498356}" srcOrd="4" destOrd="0" presId="urn:microsoft.com/office/officeart/2005/8/layout/hProcess9"/>
    <dgm:cxn modelId="{6C1E16FE-F2E6-4F63-ADFB-BC0246B6DF80}" type="presParOf" srcId="{0A9D8588-1FE3-4EDF-A933-FAF006C0EF8C}" destId="{F95E0934-5527-4946-AA8F-D18D4974E126}" srcOrd="5" destOrd="0" presId="urn:microsoft.com/office/officeart/2005/8/layout/hProcess9"/>
    <dgm:cxn modelId="{EE6E6463-B499-4F1E-884A-CD55353BBEF5}" type="presParOf" srcId="{0A9D8588-1FE3-4EDF-A933-FAF006C0EF8C}" destId="{1BD6860E-91C6-4016-B294-156076423AB5}" srcOrd="6" destOrd="0" presId="urn:microsoft.com/office/officeart/2005/8/layout/hProcess9"/>
    <dgm:cxn modelId="{2E02B80B-B68F-40DE-8B1B-554FA6EA64DE}" type="presParOf" srcId="{0A9D8588-1FE3-4EDF-A933-FAF006C0EF8C}" destId="{9F8E81D1-F304-481C-85AB-D3D80A247D03}" srcOrd="7" destOrd="0" presId="urn:microsoft.com/office/officeart/2005/8/layout/hProcess9"/>
    <dgm:cxn modelId="{CEC9F75D-0E24-4A2C-9D0B-A28C862860CB}" type="presParOf" srcId="{0A9D8588-1FE3-4EDF-A933-FAF006C0EF8C}" destId="{BAB8A326-0886-4CBD-B111-75DE1D98F01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BFC26C-5365-4DF9-B4DC-46EC816A4271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E727DBB-BC80-4AD6-9903-62474D8EC3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</a:t>
          </a:r>
          <a:r>
            <a:rPr lang="zh-CN"/>
            <a:t>、岭回归模型</a:t>
          </a:r>
          <a:endParaRPr lang="en-US"/>
        </a:p>
      </dgm:t>
    </dgm:pt>
    <dgm:pt modelId="{99CA72BC-8863-4DE6-9EB8-3B78731930EF}" type="parTrans" cxnId="{AB3F2742-96A8-40B8-A511-5A8CC1104FA7}">
      <dgm:prSet/>
      <dgm:spPr/>
      <dgm:t>
        <a:bodyPr/>
        <a:lstStyle/>
        <a:p>
          <a:endParaRPr lang="en-US"/>
        </a:p>
      </dgm:t>
    </dgm:pt>
    <dgm:pt modelId="{DBFDDFA3-CF1B-46DA-9588-83F8E6670E97}" type="sibTrans" cxnId="{AB3F2742-96A8-40B8-A511-5A8CC1104F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0C5AB5-AA45-4959-8005-670CDDF19E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</a:t>
          </a:r>
          <a:r>
            <a:rPr lang="zh-CN"/>
            <a:t>、袋装法</a:t>
          </a:r>
          <a:endParaRPr lang="en-US"/>
        </a:p>
      </dgm:t>
    </dgm:pt>
    <dgm:pt modelId="{58FC894D-37B1-4224-99D4-AB28E6A22E70}" type="parTrans" cxnId="{980D1CA6-6B35-474D-A56A-56233CD02BCB}">
      <dgm:prSet/>
      <dgm:spPr/>
      <dgm:t>
        <a:bodyPr/>
        <a:lstStyle/>
        <a:p>
          <a:endParaRPr lang="en-US"/>
        </a:p>
      </dgm:t>
    </dgm:pt>
    <dgm:pt modelId="{18C00B07-1A29-441F-87D0-C6C391EF6590}" type="sibTrans" cxnId="{980D1CA6-6B35-474D-A56A-56233CD02BC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9EBD68A-9EE0-4650-9237-FA11A0C6E4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</a:t>
          </a:r>
          <a:r>
            <a:rPr lang="zh-CN"/>
            <a:t>、核函数岭回归模型</a:t>
          </a:r>
          <a:endParaRPr lang="en-US" dirty="0"/>
        </a:p>
      </dgm:t>
    </dgm:pt>
    <dgm:pt modelId="{CCCE0E99-ADFC-423C-B67B-579AC0EA6622}" type="parTrans" cxnId="{31C4B963-002E-411B-90A4-6CEFED88F944}">
      <dgm:prSet/>
      <dgm:spPr/>
      <dgm:t>
        <a:bodyPr/>
        <a:lstStyle/>
        <a:p>
          <a:endParaRPr lang="en-US"/>
        </a:p>
      </dgm:t>
    </dgm:pt>
    <dgm:pt modelId="{AED1626C-70EA-4001-8E05-D699BFFCFB69}" type="sibTrans" cxnId="{31C4B963-002E-411B-90A4-6CEFED88F9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AB9F491-0FE6-44A5-8CA0-4C21EAEB3B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</a:t>
          </a:r>
          <a:r>
            <a:rPr lang="zh-CN"/>
            <a:t>、贝叶斯回归模型</a:t>
          </a:r>
          <a:endParaRPr lang="en-US"/>
        </a:p>
      </dgm:t>
    </dgm:pt>
    <dgm:pt modelId="{7A76FFF7-BAB5-441D-B3EC-94336B2852B4}" type="parTrans" cxnId="{D9B5A22D-1F6B-4F47-8ABF-D219A72E6DD1}">
      <dgm:prSet/>
      <dgm:spPr/>
      <dgm:t>
        <a:bodyPr/>
        <a:lstStyle/>
        <a:p>
          <a:endParaRPr lang="en-US"/>
        </a:p>
      </dgm:t>
    </dgm:pt>
    <dgm:pt modelId="{92C7DA36-2D20-492E-A60B-AAE2963E4960}" type="sibTrans" cxnId="{D9B5A22D-1F6B-4F47-8ABF-D219A72E6D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2218246-AD91-4B04-883B-1BBB667C15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</a:t>
          </a:r>
          <a:r>
            <a:rPr lang="zh-CN"/>
            <a:t>、增强树模型</a:t>
          </a:r>
          <a:endParaRPr lang="en-US" dirty="0"/>
        </a:p>
      </dgm:t>
    </dgm:pt>
    <dgm:pt modelId="{79B6BF73-A287-4C30-A5ED-BF37876A72C1}" type="parTrans" cxnId="{951AFE58-321B-4FEF-8395-09DFEA15BDFA}">
      <dgm:prSet/>
      <dgm:spPr/>
      <dgm:t>
        <a:bodyPr/>
        <a:lstStyle/>
        <a:p>
          <a:endParaRPr lang="en-US"/>
        </a:p>
      </dgm:t>
    </dgm:pt>
    <dgm:pt modelId="{7F1945D7-701F-4A57-9371-67F3B776D752}" type="sibTrans" cxnId="{951AFE58-321B-4FEF-8395-09DFEA15BDF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F9471AF-A45E-4EBC-9A5B-1335F4F42D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6</a:t>
          </a:r>
          <a:r>
            <a:rPr lang="zh-CN"/>
            <a:t>、深度神经网络模型</a:t>
          </a:r>
          <a:endParaRPr lang="en-US"/>
        </a:p>
      </dgm:t>
    </dgm:pt>
    <dgm:pt modelId="{7370DE23-FF19-4C03-9DCA-4E6BC80E63A5}" type="parTrans" cxnId="{D84B56DB-185F-4756-AACA-CE242E90030E}">
      <dgm:prSet/>
      <dgm:spPr/>
      <dgm:t>
        <a:bodyPr/>
        <a:lstStyle/>
        <a:p>
          <a:endParaRPr lang="en-US"/>
        </a:p>
      </dgm:t>
    </dgm:pt>
    <dgm:pt modelId="{AD8FCE27-9731-451E-926B-71267A3080F6}" type="sibTrans" cxnId="{D84B56DB-185F-4756-AACA-CE242E90030E}">
      <dgm:prSet/>
      <dgm:spPr/>
      <dgm:t>
        <a:bodyPr/>
        <a:lstStyle/>
        <a:p>
          <a:endParaRPr lang="en-US"/>
        </a:p>
      </dgm:t>
    </dgm:pt>
    <dgm:pt modelId="{55B432C5-686E-469C-AB6C-21C4FB7B9835}" type="pres">
      <dgm:prSet presAssocID="{4ABFC26C-5365-4DF9-B4DC-46EC816A4271}" presName="vert0" presStyleCnt="0">
        <dgm:presLayoutVars>
          <dgm:dir/>
          <dgm:animOne val="branch"/>
          <dgm:animLvl val="lvl"/>
        </dgm:presLayoutVars>
      </dgm:prSet>
      <dgm:spPr/>
    </dgm:pt>
    <dgm:pt modelId="{2430B1BE-4D83-4C2D-A010-AC720B033B05}" type="pres">
      <dgm:prSet presAssocID="{BE727DBB-BC80-4AD6-9903-62474D8EC3F4}" presName="thickLine" presStyleLbl="alignNode1" presStyleIdx="0" presStyleCnt="6"/>
      <dgm:spPr/>
    </dgm:pt>
    <dgm:pt modelId="{D318B20E-BC45-4DAB-8CB5-4559C4D88568}" type="pres">
      <dgm:prSet presAssocID="{BE727DBB-BC80-4AD6-9903-62474D8EC3F4}" presName="horz1" presStyleCnt="0"/>
      <dgm:spPr/>
    </dgm:pt>
    <dgm:pt modelId="{ADD38A59-AA91-4B35-803B-34BD86027464}" type="pres">
      <dgm:prSet presAssocID="{BE727DBB-BC80-4AD6-9903-62474D8EC3F4}" presName="tx1" presStyleLbl="revTx" presStyleIdx="0" presStyleCnt="6"/>
      <dgm:spPr/>
    </dgm:pt>
    <dgm:pt modelId="{F91CA136-77DB-4C13-B263-665D98B122D7}" type="pres">
      <dgm:prSet presAssocID="{BE727DBB-BC80-4AD6-9903-62474D8EC3F4}" presName="vert1" presStyleCnt="0"/>
      <dgm:spPr/>
    </dgm:pt>
    <dgm:pt modelId="{AE4F8AD6-A744-424E-A245-C35263D1CA2A}" type="pres">
      <dgm:prSet presAssocID="{6A0C5AB5-AA45-4959-8005-670CDDF19E97}" presName="thickLine" presStyleLbl="alignNode1" presStyleIdx="1" presStyleCnt="6"/>
      <dgm:spPr/>
    </dgm:pt>
    <dgm:pt modelId="{1DE559F0-F86F-48D6-B414-77CC78365B6D}" type="pres">
      <dgm:prSet presAssocID="{6A0C5AB5-AA45-4959-8005-670CDDF19E97}" presName="horz1" presStyleCnt="0"/>
      <dgm:spPr/>
    </dgm:pt>
    <dgm:pt modelId="{3F756A6D-22D4-4C53-BDAD-DC853D3E4FB7}" type="pres">
      <dgm:prSet presAssocID="{6A0C5AB5-AA45-4959-8005-670CDDF19E97}" presName="tx1" presStyleLbl="revTx" presStyleIdx="1" presStyleCnt="6"/>
      <dgm:spPr/>
    </dgm:pt>
    <dgm:pt modelId="{1396C1D9-EB3D-4682-9F1C-0F6CFD74A337}" type="pres">
      <dgm:prSet presAssocID="{6A0C5AB5-AA45-4959-8005-670CDDF19E97}" presName="vert1" presStyleCnt="0"/>
      <dgm:spPr/>
    </dgm:pt>
    <dgm:pt modelId="{4165ABB6-11AE-42AA-9D29-838F75E1DC96}" type="pres">
      <dgm:prSet presAssocID="{C9EBD68A-9EE0-4650-9237-FA11A0C6E422}" presName="thickLine" presStyleLbl="alignNode1" presStyleIdx="2" presStyleCnt="6"/>
      <dgm:spPr/>
    </dgm:pt>
    <dgm:pt modelId="{43F13BF8-5B3D-4E2F-8D1E-3FEE552FBF61}" type="pres">
      <dgm:prSet presAssocID="{C9EBD68A-9EE0-4650-9237-FA11A0C6E422}" presName="horz1" presStyleCnt="0"/>
      <dgm:spPr/>
    </dgm:pt>
    <dgm:pt modelId="{DC673336-B015-4840-B700-DDEE5F21C831}" type="pres">
      <dgm:prSet presAssocID="{C9EBD68A-9EE0-4650-9237-FA11A0C6E422}" presName="tx1" presStyleLbl="revTx" presStyleIdx="2" presStyleCnt="6"/>
      <dgm:spPr/>
    </dgm:pt>
    <dgm:pt modelId="{DDB0A540-1793-4A1A-BD6C-CE929BC47A35}" type="pres">
      <dgm:prSet presAssocID="{C9EBD68A-9EE0-4650-9237-FA11A0C6E422}" presName="vert1" presStyleCnt="0"/>
      <dgm:spPr/>
    </dgm:pt>
    <dgm:pt modelId="{DFDB31FC-979E-4BA6-AB46-54958FFE2791}" type="pres">
      <dgm:prSet presAssocID="{CAB9F491-0FE6-44A5-8CA0-4C21EAEB3B74}" presName="thickLine" presStyleLbl="alignNode1" presStyleIdx="3" presStyleCnt="6"/>
      <dgm:spPr/>
    </dgm:pt>
    <dgm:pt modelId="{9A07990D-B042-4A64-980B-C0690BE96E8E}" type="pres">
      <dgm:prSet presAssocID="{CAB9F491-0FE6-44A5-8CA0-4C21EAEB3B74}" presName="horz1" presStyleCnt="0"/>
      <dgm:spPr/>
    </dgm:pt>
    <dgm:pt modelId="{A3FFD171-3971-4E04-9345-6FAC0F08C380}" type="pres">
      <dgm:prSet presAssocID="{CAB9F491-0FE6-44A5-8CA0-4C21EAEB3B74}" presName="tx1" presStyleLbl="revTx" presStyleIdx="3" presStyleCnt="6"/>
      <dgm:spPr/>
    </dgm:pt>
    <dgm:pt modelId="{67E4E293-3524-42B5-B7A5-09D1423CC2F4}" type="pres">
      <dgm:prSet presAssocID="{CAB9F491-0FE6-44A5-8CA0-4C21EAEB3B74}" presName="vert1" presStyleCnt="0"/>
      <dgm:spPr/>
    </dgm:pt>
    <dgm:pt modelId="{1ABF9C71-930C-41A1-A17E-811E54A95488}" type="pres">
      <dgm:prSet presAssocID="{12218246-AD91-4B04-883B-1BBB667C1523}" presName="thickLine" presStyleLbl="alignNode1" presStyleIdx="4" presStyleCnt="6"/>
      <dgm:spPr/>
    </dgm:pt>
    <dgm:pt modelId="{0B24BF38-E982-4BDD-A188-1BCFCFD83F06}" type="pres">
      <dgm:prSet presAssocID="{12218246-AD91-4B04-883B-1BBB667C1523}" presName="horz1" presStyleCnt="0"/>
      <dgm:spPr/>
    </dgm:pt>
    <dgm:pt modelId="{AB39CBA6-FD4A-44D3-B7DD-E6076CB63F69}" type="pres">
      <dgm:prSet presAssocID="{12218246-AD91-4B04-883B-1BBB667C1523}" presName="tx1" presStyleLbl="revTx" presStyleIdx="4" presStyleCnt="6"/>
      <dgm:spPr/>
    </dgm:pt>
    <dgm:pt modelId="{1FCEF568-EFFE-4298-AAF1-6D0B27034D74}" type="pres">
      <dgm:prSet presAssocID="{12218246-AD91-4B04-883B-1BBB667C1523}" presName="vert1" presStyleCnt="0"/>
      <dgm:spPr/>
    </dgm:pt>
    <dgm:pt modelId="{15B13F14-8712-4C77-9A5E-6AB15535F7E2}" type="pres">
      <dgm:prSet presAssocID="{DF9471AF-A45E-4EBC-9A5B-1335F4F42D34}" presName="thickLine" presStyleLbl="alignNode1" presStyleIdx="5" presStyleCnt="6"/>
      <dgm:spPr/>
    </dgm:pt>
    <dgm:pt modelId="{A9E5E0EB-FB09-45B8-B001-EF4B269FEA85}" type="pres">
      <dgm:prSet presAssocID="{DF9471AF-A45E-4EBC-9A5B-1335F4F42D34}" presName="horz1" presStyleCnt="0"/>
      <dgm:spPr/>
    </dgm:pt>
    <dgm:pt modelId="{7AE13B79-7D10-4D1A-9385-A58B1B896BA2}" type="pres">
      <dgm:prSet presAssocID="{DF9471AF-A45E-4EBC-9A5B-1335F4F42D34}" presName="tx1" presStyleLbl="revTx" presStyleIdx="5" presStyleCnt="6"/>
      <dgm:spPr/>
    </dgm:pt>
    <dgm:pt modelId="{A6AF0E04-6825-439C-B477-6A54F9DCA6A9}" type="pres">
      <dgm:prSet presAssocID="{DF9471AF-A45E-4EBC-9A5B-1335F4F42D34}" presName="vert1" presStyleCnt="0"/>
      <dgm:spPr/>
    </dgm:pt>
  </dgm:ptLst>
  <dgm:cxnLst>
    <dgm:cxn modelId="{1508CB2C-76C1-45E8-B831-2FABB3207145}" type="presOf" srcId="{DF9471AF-A45E-4EBC-9A5B-1335F4F42D34}" destId="{7AE13B79-7D10-4D1A-9385-A58B1B896BA2}" srcOrd="0" destOrd="0" presId="urn:microsoft.com/office/officeart/2008/layout/LinedList"/>
    <dgm:cxn modelId="{D9B5A22D-1F6B-4F47-8ABF-D219A72E6DD1}" srcId="{4ABFC26C-5365-4DF9-B4DC-46EC816A4271}" destId="{CAB9F491-0FE6-44A5-8CA0-4C21EAEB3B74}" srcOrd="3" destOrd="0" parTransId="{7A76FFF7-BAB5-441D-B3EC-94336B2852B4}" sibTransId="{92C7DA36-2D20-492E-A60B-AAE2963E4960}"/>
    <dgm:cxn modelId="{AB3F2742-96A8-40B8-A511-5A8CC1104FA7}" srcId="{4ABFC26C-5365-4DF9-B4DC-46EC816A4271}" destId="{BE727DBB-BC80-4AD6-9903-62474D8EC3F4}" srcOrd="0" destOrd="0" parTransId="{99CA72BC-8863-4DE6-9EB8-3B78731930EF}" sibTransId="{DBFDDFA3-CF1B-46DA-9588-83F8E6670E97}"/>
    <dgm:cxn modelId="{31C4B963-002E-411B-90A4-6CEFED88F944}" srcId="{4ABFC26C-5365-4DF9-B4DC-46EC816A4271}" destId="{C9EBD68A-9EE0-4650-9237-FA11A0C6E422}" srcOrd="2" destOrd="0" parTransId="{CCCE0E99-ADFC-423C-B67B-579AC0EA6622}" sibTransId="{AED1626C-70EA-4001-8E05-D699BFFCFB69}"/>
    <dgm:cxn modelId="{D1F18F6F-C0DF-4BAF-916D-8B060986C587}" type="presOf" srcId="{BE727DBB-BC80-4AD6-9903-62474D8EC3F4}" destId="{ADD38A59-AA91-4B35-803B-34BD86027464}" srcOrd="0" destOrd="0" presId="urn:microsoft.com/office/officeart/2008/layout/LinedList"/>
    <dgm:cxn modelId="{951AFE58-321B-4FEF-8395-09DFEA15BDFA}" srcId="{4ABFC26C-5365-4DF9-B4DC-46EC816A4271}" destId="{12218246-AD91-4B04-883B-1BBB667C1523}" srcOrd="4" destOrd="0" parTransId="{79B6BF73-A287-4C30-A5ED-BF37876A72C1}" sibTransId="{7F1945D7-701F-4A57-9371-67F3B776D752}"/>
    <dgm:cxn modelId="{E689A8A2-748B-476C-A50D-4C78AD9BDFA6}" type="presOf" srcId="{4ABFC26C-5365-4DF9-B4DC-46EC816A4271}" destId="{55B432C5-686E-469C-AB6C-21C4FB7B9835}" srcOrd="0" destOrd="0" presId="urn:microsoft.com/office/officeart/2008/layout/LinedList"/>
    <dgm:cxn modelId="{980D1CA6-6B35-474D-A56A-56233CD02BCB}" srcId="{4ABFC26C-5365-4DF9-B4DC-46EC816A4271}" destId="{6A0C5AB5-AA45-4959-8005-670CDDF19E97}" srcOrd="1" destOrd="0" parTransId="{58FC894D-37B1-4224-99D4-AB28E6A22E70}" sibTransId="{18C00B07-1A29-441F-87D0-C6C391EF6590}"/>
    <dgm:cxn modelId="{9A4F7CB2-065E-4A27-93AD-4C3049777760}" type="presOf" srcId="{12218246-AD91-4B04-883B-1BBB667C1523}" destId="{AB39CBA6-FD4A-44D3-B7DD-E6076CB63F69}" srcOrd="0" destOrd="0" presId="urn:microsoft.com/office/officeart/2008/layout/LinedList"/>
    <dgm:cxn modelId="{FE891EB5-DB7C-4945-A89D-25BAA79129A8}" type="presOf" srcId="{6A0C5AB5-AA45-4959-8005-670CDDF19E97}" destId="{3F756A6D-22D4-4C53-BDAD-DC853D3E4FB7}" srcOrd="0" destOrd="0" presId="urn:microsoft.com/office/officeart/2008/layout/LinedList"/>
    <dgm:cxn modelId="{012A46BC-ED69-4408-AC80-4D9C78E35A34}" type="presOf" srcId="{CAB9F491-0FE6-44A5-8CA0-4C21EAEB3B74}" destId="{A3FFD171-3971-4E04-9345-6FAC0F08C380}" srcOrd="0" destOrd="0" presId="urn:microsoft.com/office/officeart/2008/layout/LinedList"/>
    <dgm:cxn modelId="{F697B5CE-242F-45B0-B758-D53A57BA7BD7}" type="presOf" srcId="{C9EBD68A-9EE0-4650-9237-FA11A0C6E422}" destId="{DC673336-B015-4840-B700-DDEE5F21C831}" srcOrd="0" destOrd="0" presId="urn:microsoft.com/office/officeart/2008/layout/LinedList"/>
    <dgm:cxn modelId="{D84B56DB-185F-4756-AACA-CE242E90030E}" srcId="{4ABFC26C-5365-4DF9-B4DC-46EC816A4271}" destId="{DF9471AF-A45E-4EBC-9A5B-1335F4F42D34}" srcOrd="5" destOrd="0" parTransId="{7370DE23-FF19-4C03-9DCA-4E6BC80E63A5}" sibTransId="{AD8FCE27-9731-451E-926B-71267A3080F6}"/>
    <dgm:cxn modelId="{5FDDC65E-394D-4A3F-AE4D-8C119137AC06}" type="presParOf" srcId="{55B432C5-686E-469C-AB6C-21C4FB7B9835}" destId="{2430B1BE-4D83-4C2D-A010-AC720B033B05}" srcOrd="0" destOrd="0" presId="urn:microsoft.com/office/officeart/2008/layout/LinedList"/>
    <dgm:cxn modelId="{CE1B7B2F-B855-41CF-A5CA-AA92082A9032}" type="presParOf" srcId="{55B432C5-686E-469C-AB6C-21C4FB7B9835}" destId="{D318B20E-BC45-4DAB-8CB5-4559C4D88568}" srcOrd="1" destOrd="0" presId="urn:microsoft.com/office/officeart/2008/layout/LinedList"/>
    <dgm:cxn modelId="{CDCC82C4-2745-4457-97B2-CDD86DF4B3EB}" type="presParOf" srcId="{D318B20E-BC45-4DAB-8CB5-4559C4D88568}" destId="{ADD38A59-AA91-4B35-803B-34BD86027464}" srcOrd="0" destOrd="0" presId="urn:microsoft.com/office/officeart/2008/layout/LinedList"/>
    <dgm:cxn modelId="{40AC68F5-5478-4491-8584-C99D251F9685}" type="presParOf" srcId="{D318B20E-BC45-4DAB-8CB5-4559C4D88568}" destId="{F91CA136-77DB-4C13-B263-665D98B122D7}" srcOrd="1" destOrd="0" presId="urn:microsoft.com/office/officeart/2008/layout/LinedList"/>
    <dgm:cxn modelId="{5E57BD4F-59DB-435B-98BA-E8401BC9666F}" type="presParOf" srcId="{55B432C5-686E-469C-AB6C-21C4FB7B9835}" destId="{AE4F8AD6-A744-424E-A245-C35263D1CA2A}" srcOrd="2" destOrd="0" presId="urn:microsoft.com/office/officeart/2008/layout/LinedList"/>
    <dgm:cxn modelId="{079E93FE-869B-4F14-85BA-D72998D27511}" type="presParOf" srcId="{55B432C5-686E-469C-AB6C-21C4FB7B9835}" destId="{1DE559F0-F86F-48D6-B414-77CC78365B6D}" srcOrd="3" destOrd="0" presId="urn:microsoft.com/office/officeart/2008/layout/LinedList"/>
    <dgm:cxn modelId="{EECAACE3-4975-405F-9625-33E218F5E85D}" type="presParOf" srcId="{1DE559F0-F86F-48D6-B414-77CC78365B6D}" destId="{3F756A6D-22D4-4C53-BDAD-DC853D3E4FB7}" srcOrd="0" destOrd="0" presId="urn:microsoft.com/office/officeart/2008/layout/LinedList"/>
    <dgm:cxn modelId="{320A741E-B477-4863-8269-85CA8C666D57}" type="presParOf" srcId="{1DE559F0-F86F-48D6-B414-77CC78365B6D}" destId="{1396C1D9-EB3D-4682-9F1C-0F6CFD74A337}" srcOrd="1" destOrd="0" presId="urn:microsoft.com/office/officeart/2008/layout/LinedList"/>
    <dgm:cxn modelId="{DD246661-9BFB-4D8E-91A1-00BEED86FF80}" type="presParOf" srcId="{55B432C5-686E-469C-AB6C-21C4FB7B9835}" destId="{4165ABB6-11AE-42AA-9D29-838F75E1DC96}" srcOrd="4" destOrd="0" presId="urn:microsoft.com/office/officeart/2008/layout/LinedList"/>
    <dgm:cxn modelId="{6FCCF064-83E5-4638-95A7-B64BF8D97087}" type="presParOf" srcId="{55B432C5-686E-469C-AB6C-21C4FB7B9835}" destId="{43F13BF8-5B3D-4E2F-8D1E-3FEE552FBF61}" srcOrd="5" destOrd="0" presId="urn:microsoft.com/office/officeart/2008/layout/LinedList"/>
    <dgm:cxn modelId="{58484332-0F99-4E85-94C6-C3589AD1F3F6}" type="presParOf" srcId="{43F13BF8-5B3D-4E2F-8D1E-3FEE552FBF61}" destId="{DC673336-B015-4840-B700-DDEE5F21C831}" srcOrd="0" destOrd="0" presId="urn:microsoft.com/office/officeart/2008/layout/LinedList"/>
    <dgm:cxn modelId="{B1FCD99B-7E78-4C3A-B525-6E2E536219C1}" type="presParOf" srcId="{43F13BF8-5B3D-4E2F-8D1E-3FEE552FBF61}" destId="{DDB0A540-1793-4A1A-BD6C-CE929BC47A35}" srcOrd="1" destOrd="0" presId="urn:microsoft.com/office/officeart/2008/layout/LinedList"/>
    <dgm:cxn modelId="{D6BD5AB0-8D91-4A66-BD9D-3E286677B56B}" type="presParOf" srcId="{55B432C5-686E-469C-AB6C-21C4FB7B9835}" destId="{DFDB31FC-979E-4BA6-AB46-54958FFE2791}" srcOrd="6" destOrd="0" presId="urn:microsoft.com/office/officeart/2008/layout/LinedList"/>
    <dgm:cxn modelId="{B4CE5AB1-D2C2-42B1-B620-FB804A90E47E}" type="presParOf" srcId="{55B432C5-686E-469C-AB6C-21C4FB7B9835}" destId="{9A07990D-B042-4A64-980B-C0690BE96E8E}" srcOrd="7" destOrd="0" presId="urn:microsoft.com/office/officeart/2008/layout/LinedList"/>
    <dgm:cxn modelId="{E07B1CA6-85FC-42F2-BA48-DC2C5C357510}" type="presParOf" srcId="{9A07990D-B042-4A64-980B-C0690BE96E8E}" destId="{A3FFD171-3971-4E04-9345-6FAC0F08C380}" srcOrd="0" destOrd="0" presId="urn:microsoft.com/office/officeart/2008/layout/LinedList"/>
    <dgm:cxn modelId="{A2351E07-53E3-4290-865A-9785C2224194}" type="presParOf" srcId="{9A07990D-B042-4A64-980B-C0690BE96E8E}" destId="{67E4E293-3524-42B5-B7A5-09D1423CC2F4}" srcOrd="1" destOrd="0" presId="urn:microsoft.com/office/officeart/2008/layout/LinedList"/>
    <dgm:cxn modelId="{A0B00E05-C18F-4130-8185-9F26A0580293}" type="presParOf" srcId="{55B432C5-686E-469C-AB6C-21C4FB7B9835}" destId="{1ABF9C71-930C-41A1-A17E-811E54A95488}" srcOrd="8" destOrd="0" presId="urn:microsoft.com/office/officeart/2008/layout/LinedList"/>
    <dgm:cxn modelId="{C0D4DB7D-2702-44C2-89B2-22704D5694EB}" type="presParOf" srcId="{55B432C5-686E-469C-AB6C-21C4FB7B9835}" destId="{0B24BF38-E982-4BDD-A188-1BCFCFD83F06}" srcOrd="9" destOrd="0" presId="urn:microsoft.com/office/officeart/2008/layout/LinedList"/>
    <dgm:cxn modelId="{67D0C642-A0EA-4805-B7DA-695AA7A67183}" type="presParOf" srcId="{0B24BF38-E982-4BDD-A188-1BCFCFD83F06}" destId="{AB39CBA6-FD4A-44D3-B7DD-E6076CB63F69}" srcOrd="0" destOrd="0" presId="urn:microsoft.com/office/officeart/2008/layout/LinedList"/>
    <dgm:cxn modelId="{99AE2818-72BA-45B3-89D4-920A07F3DE61}" type="presParOf" srcId="{0B24BF38-E982-4BDD-A188-1BCFCFD83F06}" destId="{1FCEF568-EFFE-4298-AAF1-6D0B27034D74}" srcOrd="1" destOrd="0" presId="urn:microsoft.com/office/officeart/2008/layout/LinedList"/>
    <dgm:cxn modelId="{1A3CEFE9-F3D2-49F3-BD3C-10B45A5AA70A}" type="presParOf" srcId="{55B432C5-686E-469C-AB6C-21C4FB7B9835}" destId="{15B13F14-8712-4C77-9A5E-6AB15535F7E2}" srcOrd="10" destOrd="0" presId="urn:microsoft.com/office/officeart/2008/layout/LinedList"/>
    <dgm:cxn modelId="{C2386A4D-A0F8-4AEB-8DDE-8C281797B04C}" type="presParOf" srcId="{55B432C5-686E-469C-AB6C-21C4FB7B9835}" destId="{A9E5E0EB-FB09-45B8-B001-EF4B269FEA85}" srcOrd="11" destOrd="0" presId="urn:microsoft.com/office/officeart/2008/layout/LinedList"/>
    <dgm:cxn modelId="{DF8F86BB-05EE-4045-8BB5-4C8048C497A8}" type="presParOf" srcId="{A9E5E0EB-FB09-45B8-B001-EF4B269FEA85}" destId="{7AE13B79-7D10-4D1A-9385-A58B1B896BA2}" srcOrd="0" destOrd="0" presId="urn:microsoft.com/office/officeart/2008/layout/LinedList"/>
    <dgm:cxn modelId="{E749C866-A418-4848-87BD-573F3E8EFAC4}" type="presParOf" srcId="{A9E5E0EB-FB09-45B8-B001-EF4B269FEA85}" destId="{A6AF0E04-6825-439C-B477-6A54F9DCA6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CCB7CB-197B-4ABA-89A5-403AAB2084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7E9429F-45D8-41FB-845B-54A44F0A8141}">
      <dgm:prSet/>
      <dgm:spPr/>
      <dgm:t>
        <a:bodyPr/>
        <a:lstStyle/>
        <a:p>
          <a:r>
            <a:rPr lang="zh-CN" dirty="0"/>
            <a:t>对缺失值进行填充，类型值缺失填充众数，数字值缺失填充平均数。</a:t>
          </a:r>
          <a:endParaRPr lang="en-US" dirty="0"/>
        </a:p>
      </dgm:t>
    </dgm:pt>
    <dgm:pt modelId="{B4402458-8DFD-4F4C-9245-BFF7CDCEB4F5}" type="parTrans" cxnId="{8C7083CC-3E96-49C1-83B8-8425A1C92B3B}">
      <dgm:prSet/>
      <dgm:spPr/>
      <dgm:t>
        <a:bodyPr/>
        <a:lstStyle/>
        <a:p>
          <a:endParaRPr lang="en-US"/>
        </a:p>
      </dgm:t>
    </dgm:pt>
    <dgm:pt modelId="{888E6DFE-51E4-4C53-B01B-9A89901FFD04}" type="sibTrans" cxnId="{8C7083CC-3E96-49C1-83B8-8425A1C92B3B}">
      <dgm:prSet/>
      <dgm:spPr/>
      <dgm:t>
        <a:bodyPr/>
        <a:lstStyle/>
        <a:p>
          <a:endParaRPr lang="en-US"/>
        </a:p>
      </dgm:t>
    </dgm:pt>
    <dgm:pt modelId="{9E78D6D9-5931-496F-8E96-1BBEC0CF6211}">
      <dgm:prSet/>
      <dgm:spPr/>
      <dgm:t>
        <a:bodyPr/>
        <a:lstStyle/>
        <a:p>
          <a:r>
            <a:rPr lang="zh-CN" dirty="0"/>
            <a:t>对类型值采用</a:t>
          </a:r>
          <a:r>
            <a:rPr lang="en-US" dirty="0"/>
            <a:t>one - hot</a:t>
          </a:r>
          <a:r>
            <a:rPr lang="zh-CN" dirty="0"/>
            <a:t>编码。</a:t>
          </a:r>
          <a:endParaRPr lang="en-US" dirty="0"/>
        </a:p>
      </dgm:t>
    </dgm:pt>
    <dgm:pt modelId="{47E2F5AE-15C5-4454-B297-B47461912891}" type="parTrans" cxnId="{E1BA0C83-4C09-4310-B0FA-344503344062}">
      <dgm:prSet/>
      <dgm:spPr/>
      <dgm:t>
        <a:bodyPr/>
        <a:lstStyle/>
        <a:p>
          <a:endParaRPr lang="en-US"/>
        </a:p>
      </dgm:t>
    </dgm:pt>
    <dgm:pt modelId="{BEA2F710-B693-446B-9BAF-359D46DA0FC7}" type="sibTrans" cxnId="{E1BA0C83-4C09-4310-B0FA-344503344062}">
      <dgm:prSet/>
      <dgm:spPr/>
      <dgm:t>
        <a:bodyPr/>
        <a:lstStyle/>
        <a:p>
          <a:endParaRPr lang="en-US"/>
        </a:p>
      </dgm:t>
    </dgm:pt>
    <dgm:pt modelId="{4040DE9D-04B0-419E-938E-8C847DBB2C34}">
      <dgm:prSet/>
      <dgm:spPr/>
      <dgm:t>
        <a:bodyPr/>
        <a:lstStyle/>
        <a:p>
          <a:r>
            <a:rPr lang="zh-CN" dirty="0"/>
            <a:t>对数字值进行归一化。</a:t>
          </a:r>
          <a:endParaRPr lang="en-US" dirty="0"/>
        </a:p>
      </dgm:t>
    </dgm:pt>
    <dgm:pt modelId="{694AE60C-E4AF-443F-9087-C3817252EB1B}" type="parTrans" cxnId="{82A1CDF9-26FA-47A6-875A-7B3F27635517}">
      <dgm:prSet/>
      <dgm:spPr/>
      <dgm:t>
        <a:bodyPr/>
        <a:lstStyle/>
        <a:p>
          <a:endParaRPr lang="en-US"/>
        </a:p>
      </dgm:t>
    </dgm:pt>
    <dgm:pt modelId="{5F1F2CCA-6FC2-4F14-BFE8-8351A12302FF}" type="sibTrans" cxnId="{82A1CDF9-26FA-47A6-875A-7B3F27635517}">
      <dgm:prSet/>
      <dgm:spPr/>
      <dgm:t>
        <a:bodyPr/>
        <a:lstStyle/>
        <a:p>
          <a:endParaRPr lang="en-US"/>
        </a:p>
      </dgm:t>
    </dgm:pt>
    <dgm:pt modelId="{567FF4B6-F569-45CC-8DAF-3F3E155E0BDF}" type="pres">
      <dgm:prSet presAssocID="{CACCB7CB-197B-4ABA-89A5-403AAB20842C}" presName="root" presStyleCnt="0">
        <dgm:presLayoutVars>
          <dgm:dir/>
          <dgm:resizeHandles val="exact"/>
        </dgm:presLayoutVars>
      </dgm:prSet>
      <dgm:spPr/>
    </dgm:pt>
    <dgm:pt modelId="{11849D58-A1BE-465F-A263-C64E793DBA90}" type="pres">
      <dgm:prSet presAssocID="{A7E9429F-45D8-41FB-845B-54A44F0A8141}" presName="compNode" presStyleCnt="0"/>
      <dgm:spPr/>
    </dgm:pt>
    <dgm:pt modelId="{1D38B00A-5E4D-4E30-A786-64837FD6ABC0}" type="pres">
      <dgm:prSet presAssocID="{A7E9429F-45D8-41FB-845B-54A44F0A8141}" presName="bgRect" presStyleLbl="bgShp" presStyleIdx="0" presStyleCnt="3"/>
      <dgm:spPr/>
    </dgm:pt>
    <dgm:pt modelId="{8242C1DF-53F0-4D2C-ACEE-F24F16F5BE1D}" type="pres">
      <dgm:prSet presAssocID="{A7E9429F-45D8-41FB-845B-54A44F0A81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靶心"/>
        </a:ext>
      </dgm:extLst>
    </dgm:pt>
    <dgm:pt modelId="{DB1C704F-8DC0-486D-9572-DC7B3DEA3DDF}" type="pres">
      <dgm:prSet presAssocID="{A7E9429F-45D8-41FB-845B-54A44F0A8141}" presName="spaceRect" presStyleCnt="0"/>
      <dgm:spPr/>
    </dgm:pt>
    <dgm:pt modelId="{52D879DE-06E2-4B63-A7D1-F5B567A2E2AD}" type="pres">
      <dgm:prSet presAssocID="{A7E9429F-45D8-41FB-845B-54A44F0A8141}" presName="parTx" presStyleLbl="revTx" presStyleIdx="0" presStyleCnt="3">
        <dgm:presLayoutVars>
          <dgm:chMax val="0"/>
          <dgm:chPref val="0"/>
        </dgm:presLayoutVars>
      </dgm:prSet>
      <dgm:spPr/>
    </dgm:pt>
    <dgm:pt modelId="{2691C40D-0B62-46AE-9DB0-EBE2CC73AB1C}" type="pres">
      <dgm:prSet presAssocID="{888E6DFE-51E4-4C53-B01B-9A89901FFD04}" presName="sibTrans" presStyleCnt="0"/>
      <dgm:spPr/>
    </dgm:pt>
    <dgm:pt modelId="{BC752D14-DF08-47D3-B73D-04B446B6DD90}" type="pres">
      <dgm:prSet presAssocID="{9E78D6D9-5931-496F-8E96-1BBEC0CF6211}" presName="compNode" presStyleCnt="0"/>
      <dgm:spPr/>
    </dgm:pt>
    <dgm:pt modelId="{0DD0D3C3-D325-44C8-8792-744B1E308A4C}" type="pres">
      <dgm:prSet presAssocID="{9E78D6D9-5931-496F-8E96-1BBEC0CF6211}" presName="bgRect" presStyleLbl="bgShp" presStyleIdx="1" presStyleCnt="3"/>
      <dgm:spPr/>
    </dgm:pt>
    <dgm:pt modelId="{49A774F8-C7CA-46B5-9497-299C4DEF990C}" type="pres">
      <dgm:prSet presAssocID="{9E78D6D9-5931-496F-8E96-1BBEC0CF6211}" presName="iconRect" presStyleLbl="node1" presStyleIdx="1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15EECF46-67A2-41EC-94F0-C1C3240C73B6}" type="pres">
      <dgm:prSet presAssocID="{9E78D6D9-5931-496F-8E96-1BBEC0CF6211}" presName="spaceRect" presStyleCnt="0"/>
      <dgm:spPr/>
    </dgm:pt>
    <dgm:pt modelId="{2D991BF0-DC4F-4615-AB12-8451182FCE4A}" type="pres">
      <dgm:prSet presAssocID="{9E78D6D9-5931-496F-8E96-1BBEC0CF6211}" presName="parTx" presStyleLbl="revTx" presStyleIdx="1" presStyleCnt="3">
        <dgm:presLayoutVars>
          <dgm:chMax val="0"/>
          <dgm:chPref val="0"/>
        </dgm:presLayoutVars>
      </dgm:prSet>
      <dgm:spPr/>
    </dgm:pt>
    <dgm:pt modelId="{FB3322E0-2994-46E5-A85A-ACF3D7E128F7}" type="pres">
      <dgm:prSet presAssocID="{BEA2F710-B693-446B-9BAF-359D46DA0FC7}" presName="sibTrans" presStyleCnt="0"/>
      <dgm:spPr/>
    </dgm:pt>
    <dgm:pt modelId="{2FE471EC-3A9B-4818-845B-0D93830DD489}" type="pres">
      <dgm:prSet presAssocID="{4040DE9D-04B0-419E-938E-8C847DBB2C34}" presName="compNode" presStyleCnt="0"/>
      <dgm:spPr/>
    </dgm:pt>
    <dgm:pt modelId="{5C94CDB0-6891-4C75-B172-1F91A13D4A44}" type="pres">
      <dgm:prSet presAssocID="{4040DE9D-04B0-419E-938E-8C847DBB2C34}" presName="bgRect" presStyleLbl="bgShp" presStyleIdx="2" presStyleCnt="3"/>
      <dgm:spPr/>
    </dgm:pt>
    <dgm:pt modelId="{63293DEE-61BD-43ED-ACED-01906AFB472E}" type="pres">
      <dgm:prSet presAssocID="{4040DE9D-04B0-419E-938E-8C847DBB2C34}" presName="iconRect" presStyleLbl="node1" presStyleIdx="2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601D279-0215-41B6-8C4F-F11BBFC09A4F}" type="pres">
      <dgm:prSet presAssocID="{4040DE9D-04B0-419E-938E-8C847DBB2C34}" presName="spaceRect" presStyleCnt="0"/>
      <dgm:spPr/>
    </dgm:pt>
    <dgm:pt modelId="{961DE524-298B-47A1-8E4C-777CE2A5AA01}" type="pres">
      <dgm:prSet presAssocID="{4040DE9D-04B0-419E-938E-8C847DBB2C3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579F442-71FD-470F-833F-3896D2D17E3B}" type="presOf" srcId="{9E78D6D9-5931-496F-8E96-1BBEC0CF6211}" destId="{2D991BF0-DC4F-4615-AB12-8451182FCE4A}" srcOrd="0" destOrd="0" presId="urn:microsoft.com/office/officeart/2018/2/layout/IconVerticalSolidList"/>
    <dgm:cxn modelId="{D357E764-9450-40D7-8CFF-96BA6CB39602}" type="presOf" srcId="{4040DE9D-04B0-419E-938E-8C847DBB2C34}" destId="{961DE524-298B-47A1-8E4C-777CE2A5AA01}" srcOrd="0" destOrd="0" presId="urn:microsoft.com/office/officeart/2018/2/layout/IconVerticalSolidList"/>
    <dgm:cxn modelId="{E1BA0C83-4C09-4310-B0FA-344503344062}" srcId="{CACCB7CB-197B-4ABA-89A5-403AAB20842C}" destId="{9E78D6D9-5931-496F-8E96-1BBEC0CF6211}" srcOrd="1" destOrd="0" parTransId="{47E2F5AE-15C5-4454-B297-B47461912891}" sibTransId="{BEA2F710-B693-446B-9BAF-359D46DA0FC7}"/>
    <dgm:cxn modelId="{116A4389-1BAC-4072-A57A-1EE0833B8F16}" type="presOf" srcId="{A7E9429F-45D8-41FB-845B-54A44F0A8141}" destId="{52D879DE-06E2-4B63-A7D1-F5B567A2E2AD}" srcOrd="0" destOrd="0" presId="urn:microsoft.com/office/officeart/2018/2/layout/IconVerticalSolidList"/>
    <dgm:cxn modelId="{8C7083CC-3E96-49C1-83B8-8425A1C92B3B}" srcId="{CACCB7CB-197B-4ABA-89A5-403AAB20842C}" destId="{A7E9429F-45D8-41FB-845B-54A44F0A8141}" srcOrd="0" destOrd="0" parTransId="{B4402458-8DFD-4F4C-9245-BFF7CDCEB4F5}" sibTransId="{888E6DFE-51E4-4C53-B01B-9A89901FFD04}"/>
    <dgm:cxn modelId="{6896DADE-6F7D-455C-9388-CBC757050638}" type="presOf" srcId="{CACCB7CB-197B-4ABA-89A5-403AAB20842C}" destId="{567FF4B6-F569-45CC-8DAF-3F3E155E0BDF}" srcOrd="0" destOrd="0" presId="urn:microsoft.com/office/officeart/2018/2/layout/IconVerticalSolidList"/>
    <dgm:cxn modelId="{82A1CDF9-26FA-47A6-875A-7B3F27635517}" srcId="{CACCB7CB-197B-4ABA-89A5-403AAB20842C}" destId="{4040DE9D-04B0-419E-938E-8C847DBB2C34}" srcOrd="2" destOrd="0" parTransId="{694AE60C-E4AF-443F-9087-C3817252EB1B}" sibTransId="{5F1F2CCA-6FC2-4F14-BFE8-8351A12302FF}"/>
    <dgm:cxn modelId="{7BD076AC-4EAF-4260-BECE-29C73678FCA4}" type="presParOf" srcId="{567FF4B6-F569-45CC-8DAF-3F3E155E0BDF}" destId="{11849D58-A1BE-465F-A263-C64E793DBA90}" srcOrd="0" destOrd="0" presId="urn:microsoft.com/office/officeart/2018/2/layout/IconVerticalSolidList"/>
    <dgm:cxn modelId="{EEFCDFE4-B0A1-4AC8-923D-597927D83753}" type="presParOf" srcId="{11849D58-A1BE-465F-A263-C64E793DBA90}" destId="{1D38B00A-5E4D-4E30-A786-64837FD6ABC0}" srcOrd="0" destOrd="0" presId="urn:microsoft.com/office/officeart/2018/2/layout/IconVerticalSolidList"/>
    <dgm:cxn modelId="{F5F3DC18-07B4-4368-843A-9AFA2157E14F}" type="presParOf" srcId="{11849D58-A1BE-465F-A263-C64E793DBA90}" destId="{8242C1DF-53F0-4D2C-ACEE-F24F16F5BE1D}" srcOrd="1" destOrd="0" presId="urn:microsoft.com/office/officeart/2018/2/layout/IconVerticalSolidList"/>
    <dgm:cxn modelId="{8E5C4A18-4592-4BF0-AA26-9C6BBA9C55A6}" type="presParOf" srcId="{11849D58-A1BE-465F-A263-C64E793DBA90}" destId="{DB1C704F-8DC0-486D-9572-DC7B3DEA3DDF}" srcOrd="2" destOrd="0" presId="urn:microsoft.com/office/officeart/2018/2/layout/IconVerticalSolidList"/>
    <dgm:cxn modelId="{C66E7A5C-2397-46BE-BD50-975350D78184}" type="presParOf" srcId="{11849D58-A1BE-465F-A263-C64E793DBA90}" destId="{52D879DE-06E2-4B63-A7D1-F5B567A2E2AD}" srcOrd="3" destOrd="0" presId="urn:microsoft.com/office/officeart/2018/2/layout/IconVerticalSolidList"/>
    <dgm:cxn modelId="{8001F9B7-CDCE-410C-AB2C-BE8B3B563352}" type="presParOf" srcId="{567FF4B6-F569-45CC-8DAF-3F3E155E0BDF}" destId="{2691C40D-0B62-46AE-9DB0-EBE2CC73AB1C}" srcOrd="1" destOrd="0" presId="urn:microsoft.com/office/officeart/2018/2/layout/IconVerticalSolidList"/>
    <dgm:cxn modelId="{CE4C1CDE-9AB4-4E1B-AB23-31D5FE82EEDB}" type="presParOf" srcId="{567FF4B6-F569-45CC-8DAF-3F3E155E0BDF}" destId="{BC752D14-DF08-47D3-B73D-04B446B6DD90}" srcOrd="2" destOrd="0" presId="urn:microsoft.com/office/officeart/2018/2/layout/IconVerticalSolidList"/>
    <dgm:cxn modelId="{0B05B4E4-8309-47F7-AE40-E12C99A9D763}" type="presParOf" srcId="{BC752D14-DF08-47D3-B73D-04B446B6DD90}" destId="{0DD0D3C3-D325-44C8-8792-744B1E308A4C}" srcOrd="0" destOrd="0" presId="urn:microsoft.com/office/officeart/2018/2/layout/IconVerticalSolidList"/>
    <dgm:cxn modelId="{59C662A0-2FB9-4746-9006-DBAE9A24D114}" type="presParOf" srcId="{BC752D14-DF08-47D3-B73D-04B446B6DD90}" destId="{49A774F8-C7CA-46B5-9497-299C4DEF990C}" srcOrd="1" destOrd="0" presId="urn:microsoft.com/office/officeart/2018/2/layout/IconVerticalSolidList"/>
    <dgm:cxn modelId="{26333318-A671-4F15-8C03-C5C28831E351}" type="presParOf" srcId="{BC752D14-DF08-47D3-B73D-04B446B6DD90}" destId="{15EECF46-67A2-41EC-94F0-C1C3240C73B6}" srcOrd="2" destOrd="0" presId="urn:microsoft.com/office/officeart/2018/2/layout/IconVerticalSolidList"/>
    <dgm:cxn modelId="{98DD176A-8A13-4A8A-A568-C787789AE820}" type="presParOf" srcId="{BC752D14-DF08-47D3-B73D-04B446B6DD90}" destId="{2D991BF0-DC4F-4615-AB12-8451182FCE4A}" srcOrd="3" destOrd="0" presId="urn:microsoft.com/office/officeart/2018/2/layout/IconVerticalSolidList"/>
    <dgm:cxn modelId="{F2E25468-D072-4AB8-BE2A-50DAC56C6F04}" type="presParOf" srcId="{567FF4B6-F569-45CC-8DAF-3F3E155E0BDF}" destId="{FB3322E0-2994-46E5-A85A-ACF3D7E128F7}" srcOrd="3" destOrd="0" presId="urn:microsoft.com/office/officeart/2018/2/layout/IconVerticalSolidList"/>
    <dgm:cxn modelId="{D2C5D478-A2B8-4EA4-B3BE-5599AEF9BF00}" type="presParOf" srcId="{567FF4B6-F569-45CC-8DAF-3F3E155E0BDF}" destId="{2FE471EC-3A9B-4818-845B-0D93830DD489}" srcOrd="4" destOrd="0" presId="urn:microsoft.com/office/officeart/2018/2/layout/IconVerticalSolidList"/>
    <dgm:cxn modelId="{9FC74E57-EF39-41DE-9AEB-C2F54D8B66FE}" type="presParOf" srcId="{2FE471EC-3A9B-4818-845B-0D93830DD489}" destId="{5C94CDB0-6891-4C75-B172-1F91A13D4A44}" srcOrd="0" destOrd="0" presId="urn:microsoft.com/office/officeart/2018/2/layout/IconVerticalSolidList"/>
    <dgm:cxn modelId="{91322842-34E7-44D2-98D1-9A1AE9684CF1}" type="presParOf" srcId="{2FE471EC-3A9B-4818-845B-0D93830DD489}" destId="{63293DEE-61BD-43ED-ACED-01906AFB472E}" srcOrd="1" destOrd="0" presId="urn:microsoft.com/office/officeart/2018/2/layout/IconVerticalSolidList"/>
    <dgm:cxn modelId="{55127E88-EBE7-497D-B2EE-7BD10C7AED63}" type="presParOf" srcId="{2FE471EC-3A9B-4818-845B-0D93830DD489}" destId="{7601D279-0215-41B6-8C4F-F11BBFC09A4F}" srcOrd="2" destOrd="0" presId="urn:microsoft.com/office/officeart/2018/2/layout/IconVerticalSolidList"/>
    <dgm:cxn modelId="{092D7C66-3BDE-48D2-B0CF-0C08874796C6}" type="presParOf" srcId="{2FE471EC-3A9B-4818-845B-0D93830DD489}" destId="{961DE524-298B-47A1-8E4C-777CE2A5AA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94C9E-AB0C-4232-919C-CC327FAB0B0F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C89C2-53D0-46A6-8D10-231A19DC68EE}">
      <dsp:nvSpPr>
        <dsp:cNvPr id="0" name=""/>
        <dsp:cNvSpPr/>
      </dsp:nvSpPr>
      <dsp:spPr>
        <a:xfrm>
          <a:off x="1427" y="1305401"/>
          <a:ext cx="2003760" cy="1740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</a:t>
          </a:r>
          <a:r>
            <a:rPr lang="zh-CN" sz="2800" kern="1200"/>
            <a:t>、对缺失值的处理</a:t>
          </a:r>
          <a:endParaRPr lang="en-US" sz="2800" kern="1200"/>
        </a:p>
      </dsp:txBody>
      <dsp:txXfrm>
        <a:off x="86393" y="1390367"/>
        <a:ext cx="1833828" cy="1570603"/>
      </dsp:txXfrm>
    </dsp:sp>
    <dsp:sp modelId="{469CDE7A-205E-4E3D-9FE6-83AD3A9EF83F}">
      <dsp:nvSpPr>
        <dsp:cNvPr id="0" name=""/>
        <dsp:cNvSpPr/>
      </dsp:nvSpPr>
      <dsp:spPr>
        <a:xfrm>
          <a:off x="2128673" y="1305401"/>
          <a:ext cx="2003760" cy="1740535"/>
        </a:xfrm>
        <a:prstGeom prst="roundRect">
          <a:avLst/>
        </a:prstGeom>
        <a:solidFill>
          <a:schemeClr val="accent2">
            <a:hueOff val="1591615"/>
            <a:satOff val="2700"/>
            <a:lumOff val="-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</a:t>
          </a:r>
          <a:r>
            <a:rPr lang="zh-CN" sz="2800" kern="1200" dirty="0"/>
            <a:t>、对类型值的转换</a:t>
          </a:r>
          <a:endParaRPr lang="en-US" sz="2800" kern="1200" dirty="0"/>
        </a:p>
      </dsp:txBody>
      <dsp:txXfrm>
        <a:off x="2213639" y="1390367"/>
        <a:ext cx="1833828" cy="1570603"/>
      </dsp:txXfrm>
    </dsp:sp>
    <dsp:sp modelId="{CD668878-6959-4B81-8522-A757DD498356}">
      <dsp:nvSpPr>
        <dsp:cNvPr id="0" name=""/>
        <dsp:cNvSpPr/>
      </dsp:nvSpPr>
      <dsp:spPr>
        <a:xfrm>
          <a:off x="4255919" y="1305401"/>
          <a:ext cx="2003760" cy="1740535"/>
        </a:xfrm>
        <a:prstGeom prst="roundRect">
          <a:avLst/>
        </a:prstGeom>
        <a:solidFill>
          <a:schemeClr val="accent2">
            <a:hueOff val="3183231"/>
            <a:satOff val="5400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</a:t>
          </a:r>
          <a:r>
            <a:rPr lang="zh-CN" sz="2800" kern="1200" dirty="0"/>
            <a:t>、对数字值的归一化</a:t>
          </a:r>
          <a:endParaRPr lang="en-US" sz="2800" kern="1200" dirty="0"/>
        </a:p>
      </dsp:txBody>
      <dsp:txXfrm>
        <a:off x="4340885" y="1390367"/>
        <a:ext cx="1833828" cy="1570603"/>
      </dsp:txXfrm>
    </dsp:sp>
    <dsp:sp modelId="{1BD6860E-91C6-4016-B294-156076423AB5}">
      <dsp:nvSpPr>
        <dsp:cNvPr id="0" name=""/>
        <dsp:cNvSpPr/>
      </dsp:nvSpPr>
      <dsp:spPr>
        <a:xfrm>
          <a:off x="6383166" y="1305401"/>
          <a:ext cx="2003760" cy="1740535"/>
        </a:xfrm>
        <a:prstGeom prst="roundRect">
          <a:avLst/>
        </a:prstGeom>
        <a:solidFill>
          <a:schemeClr val="accent2">
            <a:hueOff val="4774846"/>
            <a:satOff val="8100"/>
            <a:lumOff val="-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4</a:t>
          </a:r>
          <a:r>
            <a:rPr lang="zh-CN" sz="2800" kern="1200"/>
            <a:t>、对异常值的处理</a:t>
          </a:r>
          <a:endParaRPr lang="en-US" sz="2800" kern="1200"/>
        </a:p>
      </dsp:txBody>
      <dsp:txXfrm>
        <a:off x="6468132" y="1390367"/>
        <a:ext cx="1833828" cy="1570603"/>
      </dsp:txXfrm>
    </dsp:sp>
    <dsp:sp modelId="{BAB8A326-0886-4CBD-B111-75DE1D98F01A}">
      <dsp:nvSpPr>
        <dsp:cNvPr id="0" name=""/>
        <dsp:cNvSpPr/>
      </dsp:nvSpPr>
      <dsp:spPr>
        <a:xfrm>
          <a:off x="8510412" y="1305401"/>
          <a:ext cx="2003760" cy="1740535"/>
        </a:xfrm>
        <a:prstGeom prst="roundRect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5</a:t>
          </a:r>
          <a:r>
            <a:rPr lang="zh-CN" sz="2800" kern="1200"/>
            <a:t>、数据的平滑。</a:t>
          </a:r>
          <a:endParaRPr lang="en-US" sz="2800" kern="1200"/>
        </a:p>
      </dsp:txBody>
      <dsp:txXfrm>
        <a:off x="8595378" y="1390367"/>
        <a:ext cx="1833828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0B1BE-4D83-4C2D-A010-AC720B033B05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38A59-AA91-4B35-803B-34BD86027464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</a:t>
          </a:r>
          <a:r>
            <a:rPr lang="zh-CN" sz="2900" kern="1200"/>
            <a:t>、岭回归模型</a:t>
          </a:r>
          <a:endParaRPr lang="en-US" sz="2900" kern="1200"/>
        </a:p>
      </dsp:txBody>
      <dsp:txXfrm>
        <a:off x="0" y="2124"/>
        <a:ext cx="10515600" cy="724514"/>
      </dsp:txXfrm>
    </dsp:sp>
    <dsp:sp modelId="{AE4F8AD6-A744-424E-A245-C35263D1CA2A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56A6D-22D4-4C53-BDAD-DC853D3E4FB7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</a:t>
          </a:r>
          <a:r>
            <a:rPr lang="zh-CN" sz="2900" kern="1200"/>
            <a:t>、袋装法</a:t>
          </a:r>
          <a:endParaRPr lang="en-US" sz="2900" kern="1200"/>
        </a:p>
      </dsp:txBody>
      <dsp:txXfrm>
        <a:off x="0" y="726639"/>
        <a:ext cx="10515600" cy="724514"/>
      </dsp:txXfrm>
    </dsp:sp>
    <dsp:sp modelId="{4165ABB6-11AE-42AA-9D29-838F75E1DC96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73336-B015-4840-B700-DDEE5F21C831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</a:t>
          </a:r>
          <a:r>
            <a:rPr lang="zh-CN" sz="2900" kern="1200"/>
            <a:t>、核函数岭回归模型</a:t>
          </a:r>
          <a:endParaRPr lang="en-US" sz="2900" kern="1200" dirty="0"/>
        </a:p>
      </dsp:txBody>
      <dsp:txXfrm>
        <a:off x="0" y="1451154"/>
        <a:ext cx="10515600" cy="724514"/>
      </dsp:txXfrm>
    </dsp:sp>
    <dsp:sp modelId="{DFDB31FC-979E-4BA6-AB46-54958FFE279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FD171-3971-4E04-9345-6FAC0F08C380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4</a:t>
          </a:r>
          <a:r>
            <a:rPr lang="zh-CN" sz="2900" kern="1200"/>
            <a:t>、贝叶斯回归模型</a:t>
          </a:r>
          <a:endParaRPr lang="en-US" sz="2900" kern="1200"/>
        </a:p>
      </dsp:txBody>
      <dsp:txXfrm>
        <a:off x="0" y="2175669"/>
        <a:ext cx="10515600" cy="724514"/>
      </dsp:txXfrm>
    </dsp:sp>
    <dsp:sp modelId="{1ABF9C71-930C-41A1-A17E-811E54A95488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9CBA6-FD4A-44D3-B7DD-E6076CB63F69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</a:t>
          </a:r>
          <a:r>
            <a:rPr lang="zh-CN" sz="2900" kern="1200"/>
            <a:t>、增强树模型</a:t>
          </a:r>
          <a:endParaRPr lang="en-US" sz="2900" kern="1200" dirty="0"/>
        </a:p>
      </dsp:txBody>
      <dsp:txXfrm>
        <a:off x="0" y="2900183"/>
        <a:ext cx="10515600" cy="724514"/>
      </dsp:txXfrm>
    </dsp:sp>
    <dsp:sp modelId="{15B13F14-8712-4C77-9A5E-6AB15535F7E2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13B79-7D10-4D1A-9385-A58B1B896BA2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6</a:t>
          </a:r>
          <a:r>
            <a:rPr lang="zh-CN" sz="2900" kern="1200"/>
            <a:t>、深度神经网络模型</a:t>
          </a:r>
          <a:endParaRPr lang="en-US" sz="2900" kern="1200"/>
        </a:p>
      </dsp:txBody>
      <dsp:txXfrm>
        <a:off x="0" y="3624698"/>
        <a:ext cx="10515600" cy="724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8B00A-5E4D-4E30-A786-64837FD6ABC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2C1DF-53F0-4D2C-ACEE-F24F16F5BE1D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879DE-06E2-4B63-A7D1-F5B567A2E2AD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 dirty="0"/>
            <a:t>对缺失值进行填充，类型值缺失填充众数，数字值缺失填充平均数。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0DD0D3C3-D325-44C8-8792-744B1E308A4C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774F8-C7CA-46B5-9497-299C4DEF990C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91BF0-DC4F-4615-AB12-8451182FCE4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 dirty="0"/>
            <a:t>对类型值采用</a:t>
          </a:r>
          <a:r>
            <a:rPr lang="en-US" sz="2500" kern="1200" dirty="0"/>
            <a:t>one - hot</a:t>
          </a:r>
          <a:r>
            <a:rPr lang="zh-CN" sz="2500" kern="1200" dirty="0"/>
            <a:t>编码。</a:t>
          </a:r>
          <a:endParaRPr lang="en-US" sz="2500" kern="1200" dirty="0"/>
        </a:p>
      </dsp:txBody>
      <dsp:txXfrm>
        <a:off x="1435590" y="1554201"/>
        <a:ext cx="9080009" cy="1242935"/>
      </dsp:txXfrm>
    </dsp:sp>
    <dsp:sp modelId="{5C94CDB0-6891-4C75-B172-1F91A13D4A44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93DEE-61BD-43ED-ACED-01906AFB472E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DE524-298B-47A1-8E4C-777CE2A5AA01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 dirty="0"/>
            <a:t>对数字值进行归一化。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12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2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33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11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548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12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851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13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866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14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428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3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的不同参数在训练集进行训练，寻找到他们各自的最优参数，并给出了其在最优参数下的评分，采用均方误差进行评分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(Root-Mean-Squared-Error (RMSE))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，该值越小说明模型符合得越好，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347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4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397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5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648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6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888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7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233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9592D1-04C7-4D6D-ABC4-83651DEF2C1B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00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9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29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10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892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08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6220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>
            <a:extLst>
              <a:ext uri="{FF2B5EF4-FFF2-40B4-BE49-F238E27FC236}">
                <a16:creationId xmlns:a16="http://schemas.microsoft.com/office/drawing/2014/main" id="{97F35A0B-FE2F-4668-904C-CC63AD1F0FC2}"/>
              </a:ext>
            </a:extLst>
          </p:cNvPr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0D81BFD-B01F-4BB2-897E-BCF698B4D939}"/>
              </a:ext>
            </a:extLst>
          </p:cNvPr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366837"/>
              <a:gd name="connsiteY0" fmla="*/ 1560914 h 1560914"/>
              <a:gd name="connsiteX1" fmla="*/ 0 w 12366837"/>
              <a:gd name="connsiteY1" fmla="*/ 1560914 h 1560914"/>
              <a:gd name="connsiteX2" fmla="*/ 0 w 12366837"/>
              <a:gd name="connsiteY2" fmla="*/ 537687 h 1560914"/>
              <a:gd name="connsiteX3" fmla="*/ 11146976 w 12366837"/>
              <a:gd name="connsiteY3" fmla="*/ 260933 h 1560914"/>
              <a:gd name="connsiteX4" fmla="*/ 12192000 w 12366837"/>
              <a:gd name="connsiteY4" fmla="*/ 73000 h 1560914"/>
              <a:gd name="connsiteX5" fmla="*/ 12192000 w 12366837"/>
              <a:gd name="connsiteY5" fmla="*/ 1560914 h 1560914"/>
              <a:gd name="connsiteX0" fmla="*/ 12192000 w 12192000"/>
              <a:gd name="connsiteY0" fmla="*/ 1575972 h 1575972"/>
              <a:gd name="connsiteX1" fmla="*/ 0 w 12192000"/>
              <a:gd name="connsiteY1" fmla="*/ 1575972 h 1575972"/>
              <a:gd name="connsiteX2" fmla="*/ 0 w 12192000"/>
              <a:gd name="connsiteY2" fmla="*/ 552745 h 1575972"/>
              <a:gd name="connsiteX3" fmla="*/ 11146976 w 12192000"/>
              <a:gd name="connsiteY3" fmla="*/ 275991 h 1575972"/>
              <a:gd name="connsiteX4" fmla="*/ 12192000 w 12192000"/>
              <a:gd name="connsiteY4" fmla="*/ 88058 h 1575972"/>
              <a:gd name="connsiteX5" fmla="*/ 12192000 w 12192000"/>
              <a:gd name="connsiteY5" fmla="*/ 1575972 h 1575972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37AD40E-2036-45B7-BC94-D0322D23B78D}"/>
              </a:ext>
            </a:extLst>
          </p:cNvPr>
          <p:cNvSpPr/>
          <p:nvPr userDrawn="1"/>
        </p:nvSpPr>
        <p:spPr>
          <a:xfrm>
            <a:off x="590709" y="6567340"/>
            <a:ext cx="92398" cy="2308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endParaRPr lang="zh-CN" altLang="en-US" sz="900" b="0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CEF37C-5C22-41BE-A198-9DB33FF78D68}"/>
              </a:ext>
            </a:extLst>
          </p:cNvPr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0D4517-0D71-4079-9AA1-DDCC3E24164A}"/>
              </a:ext>
            </a:extLst>
          </p:cNvPr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203200"/>
            <a:ext cx="584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4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33" userDrawn="1">
          <p15:clr>
            <a:srgbClr val="F26B43"/>
          </p15:clr>
        </p15:guide>
        <p15:guide id="2" pos="34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EB16B48-659C-4497-8C81-C5A8219BF4F4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1" b="-15004"/>
          <a:stretch/>
        </p:blipFill>
        <p:spPr>
          <a:xfrm>
            <a:off x="0" y="0"/>
            <a:ext cx="12192000" cy="6811264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89F823EF-0721-448F-B5C1-B945375231E6}"/>
              </a:ext>
            </a:extLst>
          </p:cNvPr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7842A79C-4014-419F-939E-93F9E3B2379D}"/>
                </a:ext>
              </a:extLst>
            </p:cNvPr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0ED815D2-6843-4633-BFAB-D0B4D03CA4A4}"/>
                </a:ext>
              </a:extLst>
            </p:cNvPr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D333133-B779-4DA1-80BA-DF6BFCB972EA}"/>
              </a:ext>
            </a:extLst>
          </p:cNvPr>
          <p:cNvSpPr txBox="1"/>
          <p:nvPr/>
        </p:nvSpPr>
        <p:spPr>
          <a:xfrm>
            <a:off x="4949250" y="5715501"/>
            <a:ext cx="5926238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   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17042127  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陶逸群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791BA2-8CEC-4F32-AD60-C7C15DC4AB94}"/>
              </a:ext>
            </a:extLst>
          </p:cNvPr>
          <p:cNvSpPr txBox="1"/>
          <p:nvPr/>
        </p:nvSpPr>
        <p:spPr>
          <a:xfrm>
            <a:off x="609600" y="5135560"/>
            <a:ext cx="4339650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数据挖掘大作业汇报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FA0BCB-7E58-4869-99A1-C7AD436C68C6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0" y="48895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0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</p:spPr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4C50E-041F-4EB2-B050-5822F29B3554}"/>
              </a:ext>
            </a:extLst>
          </p:cNvPr>
          <p:cNvSpPr txBox="1"/>
          <p:nvPr/>
        </p:nvSpPr>
        <p:spPr>
          <a:xfrm>
            <a:off x="7875270" y="3579491"/>
            <a:ext cx="43167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采用岭回归模型的最优的</a:t>
            </a:r>
            <a:r>
              <a:rPr lang="en-US" altLang="zh-CN" sz="3200"/>
              <a:t>alpha</a:t>
            </a:r>
            <a:r>
              <a:rPr lang="zh-CN" altLang="en-US" sz="3200"/>
              <a:t>值为</a:t>
            </a:r>
            <a:r>
              <a:rPr lang="en-US" altLang="zh-CN" sz="3200"/>
              <a:t>5.96</a:t>
            </a:r>
            <a:r>
              <a:rPr lang="zh-CN" altLang="en-US" sz="3200"/>
              <a:t>。</a:t>
            </a:r>
            <a:endParaRPr lang="zh-CN" altLang="en-US" sz="3200" dirty="0"/>
          </a:p>
        </p:txBody>
      </p:sp>
      <p:pic>
        <p:nvPicPr>
          <p:cNvPr id="5122" name="图片 1">
            <a:extLst>
              <a:ext uri="{FF2B5EF4-FFF2-40B4-BE49-F238E27FC236}">
                <a16:creationId xmlns:a16="http://schemas.microsoft.com/office/drawing/2014/main" id="{660B6DCD-3D2F-42CB-A459-CAA5F84CA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5758"/>
            <a:ext cx="7969877" cy="59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16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</p:spPr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4C50E-041F-4EB2-B050-5822F29B3554}"/>
              </a:ext>
            </a:extLst>
          </p:cNvPr>
          <p:cNvSpPr txBox="1"/>
          <p:nvPr/>
        </p:nvSpPr>
        <p:spPr>
          <a:xfrm>
            <a:off x="7396774" y="3309579"/>
            <a:ext cx="47952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袋装法最优的</a:t>
            </a:r>
            <a:r>
              <a:rPr lang="en-US" altLang="zh-CN" sz="3200" dirty="0" err="1"/>
              <a:t>n_estimator</a:t>
            </a:r>
            <a:endParaRPr lang="en-US" altLang="zh-CN" sz="3200" dirty="0"/>
          </a:p>
          <a:p>
            <a:r>
              <a:rPr lang="zh-CN" altLang="en-US" sz="3200" dirty="0"/>
              <a:t>值为</a:t>
            </a:r>
            <a:r>
              <a:rPr lang="en-US" altLang="zh-CN" sz="3200" dirty="0"/>
              <a:t>20</a:t>
            </a:r>
            <a:r>
              <a:rPr lang="zh-CN" altLang="en-US" sz="3200" dirty="0"/>
              <a:t>。</a:t>
            </a:r>
          </a:p>
        </p:txBody>
      </p:sp>
      <p:pic>
        <p:nvPicPr>
          <p:cNvPr id="6146" name="图片 1">
            <a:extLst>
              <a:ext uri="{FF2B5EF4-FFF2-40B4-BE49-F238E27FC236}">
                <a16:creationId xmlns:a16="http://schemas.microsoft.com/office/drawing/2014/main" id="{3C7B674A-ED3B-4D02-AA48-3BC82E304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698"/>
            <a:ext cx="7396774" cy="550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11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</p:spPr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4C50E-041F-4EB2-B050-5822F29B3554}"/>
              </a:ext>
            </a:extLst>
          </p:cNvPr>
          <p:cNvSpPr txBox="1"/>
          <p:nvPr/>
        </p:nvSpPr>
        <p:spPr>
          <a:xfrm>
            <a:off x="7396774" y="3322784"/>
            <a:ext cx="47952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采用核函数岭回归模型的最优的</a:t>
            </a:r>
            <a:r>
              <a:rPr lang="en-US" altLang="zh-CN" sz="3200" dirty="0"/>
              <a:t>alpha</a:t>
            </a:r>
            <a:r>
              <a:rPr lang="zh-CN" altLang="en-US" sz="3200" dirty="0"/>
              <a:t>值为</a:t>
            </a:r>
            <a:r>
              <a:rPr lang="en-US" altLang="zh-CN" sz="3200" dirty="0"/>
              <a:t>6.1</a:t>
            </a:r>
            <a:r>
              <a:rPr lang="zh-CN" altLang="en-US" sz="3200" dirty="0"/>
              <a:t>。</a:t>
            </a:r>
          </a:p>
        </p:txBody>
      </p:sp>
      <p:pic>
        <p:nvPicPr>
          <p:cNvPr id="7171" name="图片 1">
            <a:extLst>
              <a:ext uri="{FF2B5EF4-FFF2-40B4-BE49-F238E27FC236}">
                <a16:creationId xmlns:a16="http://schemas.microsoft.com/office/drawing/2014/main" id="{4D7258E9-4E77-42DA-8F26-1F7B7B9ED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9393"/>
            <a:ext cx="7223159" cy="541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2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</p:spPr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方法</a:t>
            </a:r>
          </a:p>
        </p:txBody>
      </p:sp>
      <p:pic>
        <p:nvPicPr>
          <p:cNvPr id="8194" name="Picture 2" descr="C:\Users\10059\AppData\Local\Microsoft\Windows\Clipboard\HistoryData\{38CBD567-85A3-437E-B493-27BC1851E6B4}\{760F0685-EED1-44BD-9448-F433550B4503}\ResourceMap\{903F3D58-35A3-4989-B7F8-4A0A6FA16103}">
            <a:extLst>
              <a:ext uri="{FF2B5EF4-FFF2-40B4-BE49-F238E27FC236}">
                <a16:creationId xmlns:a16="http://schemas.microsoft.com/office/drawing/2014/main" id="{10D70EEA-D444-4C59-971F-0DA6F8959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4425"/>
            <a:ext cx="7681736" cy="574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4B54431-6F63-4B47-83BD-77D099F54C74}"/>
              </a:ext>
            </a:extLst>
          </p:cNvPr>
          <p:cNvSpPr/>
          <p:nvPr/>
        </p:nvSpPr>
        <p:spPr>
          <a:xfrm>
            <a:off x="7325474" y="2988152"/>
            <a:ext cx="440761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spcAft>
                <a:spcPts val="0"/>
              </a:spcAft>
            </a:pPr>
            <a:r>
              <a:rPr lang="zh-CN" altLang="en-US" sz="2800" dirty="0"/>
              <a:t>采用增强树模型的最优的</a:t>
            </a:r>
            <a:r>
              <a:rPr lang="en-US" altLang="zh-CN" sz="2800" dirty="0" err="1"/>
              <a:t>max_depth</a:t>
            </a:r>
            <a:r>
              <a:rPr lang="zh-CN" altLang="en-US" sz="2800" dirty="0"/>
              <a:t>值为</a:t>
            </a:r>
            <a:r>
              <a:rPr lang="en-US" altLang="zh-CN" sz="2800" dirty="0"/>
              <a:t>3</a:t>
            </a:r>
            <a:r>
              <a:rPr lang="zh-CN" altLang="en-US" sz="2800" dirty="0"/>
              <a:t>。</a:t>
            </a:r>
          </a:p>
          <a:p>
            <a:pPr indent="127000" algn="just">
              <a:spcAft>
                <a:spcPts val="0"/>
              </a:spcAft>
            </a:pP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2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87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10681" y="107513"/>
            <a:ext cx="10972800" cy="533400"/>
          </a:xfrm>
        </p:spPr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4C50E-041F-4EB2-B050-5822F29B3554}"/>
              </a:ext>
            </a:extLst>
          </p:cNvPr>
          <p:cNvSpPr txBox="1"/>
          <p:nvPr/>
        </p:nvSpPr>
        <p:spPr>
          <a:xfrm>
            <a:off x="4921322" y="4793763"/>
            <a:ext cx="66234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采用序贯模型（</a:t>
            </a:r>
            <a:r>
              <a:rPr lang="en-US" altLang="zh-CN" sz="3200" dirty="0"/>
              <a:t>Sequential</a:t>
            </a:r>
            <a:r>
              <a:rPr lang="zh-CN" altLang="en-US" sz="3200" dirty="0"/>
              <a:t>）搭建</a:t>
            </a:r>
            <a:r>
              <a:rPr lang="en-US" altLang="zh-CN" sz="3200" dirty="0"/>
              <a:t>7</a:t>
            </a:r>
            <a:r>
              <a:rPr lang="zh-CN" altLang="en-US" sz="3200" dirty="0"/>
              <a:t>层神经网络，网络与网络之间均采用全连接，激活函数采用</a:t>
            </a:r>
            <a:r>
              <a:rPr lang="en-US" altLang="zh-CN" sz="3200" dirty="0" err="1"/>
              <a:t>relu</a:t>
            </a:r>
            <a:r>
              <a:rPr lang="zh-CN" altLang="en-US" sz="3200" dirty="0"/>
              <a:t>，采用均方误差作为损失函数。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3E545F2-1F47-403B-9C26-A9D39248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39" y="640913"/>
            <a:ext cx="11805006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 = keras.models.Sequential()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model.add(keras.layers.Dense(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512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'relu'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.inputsize,)))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model.add(keras.layers.Dense(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512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'relu'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model.add(keras.layers.Dense(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'relu'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model.add(keras.layers.Dense(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'relu'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model.add(keras.layers.Dense(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'relu'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model.add(keras.layers.Dense(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'relu'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model.add(keras.layers.Dense(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model.compile(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'adam'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=keras.losses.mse,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'mae'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35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46B6B-D368-4A5D-9977-AB299D3D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AC538F-37D7-4B7F-81D8-1B3D81B2DC42}"/>
              </a:ext>
            </a:extLst>
          </p:cNvPr>
          <p:cNvSpPr/>
          <p:nvPr/>
        </p:nvSpPr>
        <p:spPr>
          <a:xfrm>
            <a:off x="646434" y="1549101"/>
            <a:ext cx="1154556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>
              <a:spcAft>
                <a:spcPts val="0"/>
              </a:spcAft>
            </a:pPr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除了深度神经网络模型均方误差在</a:t>
            </a:r>
            <a:r>
              <a:rPr lang="en-US" altLang="zh-CN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0.048</a:t>
            </a:r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左右，其他模型的均方误差均为</a:t>
            </a:r>
            <a:r>
              <a:rPr lang="en-US" altLang="zh-CN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0.041</a:t>
            </a:r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，所以在集合模型中神经网络模型的权重要小一些。前</a:t>
            </a:r>
            <a:r>
              <a:rPr lang="en-US" altLang="zh-CN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5</a:t>
            </a:r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个模型权重取</a:t>
            </a:r>
            <a:r>
              <a:rPr lang="en-US" altLang="zh-CN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0.18</a:t>
            </a:r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，神经网络模型权重取</a:t>
            </a:r>
            <a:r>
              <a:rPr lang="en-US" altLang="zh-CN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0.1</a:t>
            </a:r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进行模型融合。</a:t>
            </a:r>
            <a:endParaRPr lang="zh-CN" altLang="zh-CN" sz="4400" dirty="0"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2747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46B6B-D368-4A5D-9977-AB299D3D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endParaRPr lang="zh-CN" altLang="en-US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290" name="图片 1">
            <a:extLst>
              <a:ext uri="{FF2B5EF4-FFF2-40B4-BE49-F238E27FC236}">
                <a16:creationId xmlns:a16="http://schemas.microsoft.com/office/drawing/2014/main" id="{9EECB002-CE16-4460-B670-C9CED56E1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036638"/>
            <a:ext cx="9761538" cy="3987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图片 1">
            <a:extLst>
              <a:ext uri="{FF2B5EF4-FFF2-40B4-BE49-F238E27FC236}">
                <a16:creationId xmlns:a16="http://schemas.microsoft.com/office/drawing/2014/main" id="{9D8E9865-4994-445A-ADD9-A62AC8676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5365750"/>
            <a:ext cx="9761538" cy="11588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77D5E1E-5E30-40BA-8AAC-BE2FA5FDC91C}"/>
              </a:ext>
            </a:extLst>
          </p:cNvPr>
          <p:cNvSpPr txBox="1"/>
          <p:nvPr/>
        </p:nvSpPr>
        <p:spPr>
          <a:xfrm>
            <a:off x="5640705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61B6E5-7C95-422D-9B2A-67F58AF4D006}"/>
              </a:ext>
            </a:extLst>
          </p:cNvPr>
          <p:cNvSpPr txBox="1"/>
          <p:nvPr/>
        </p:nvSpPr>
        <p:spPr>
          <a:xfrm>
            <a:off x="594360" y="495301"/>
            <a:ext cx="218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2551482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46B6B-D368-4A5D-9977-AB299D3D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不足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AC538F-37D7-4B7F-81D8-1B3D81B2DC42}"/>
              </a:ext>
            </a:extLst>
          </p:cNvPr>
          <p:cNvSpPr/>
          <p:nvPr/>
        </p:nvSpPr>
        <p:spPr>
          <a:xfrm>
            <a:off x="92182" y="2234758"/>
            <a:ext cx="117536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>
              <a:spcAft>
                <a:spcPts val="0"/>
              </a:spcAft>
            </a:pPr>
            <a:r>
              <a:rPr lang="en-US" altLang="zh-CN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</a:t>
            </a:r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、缺失率大于</a:t>
            </a:r>
            <a:r>
              <a:rPr lang="en-US" altLang="zh-CN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10%</a:t>
            </a:r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的特征被去除，造成了一定程度的信息损失。</a:t>
            </a:r>
            <a:endParaRPr lang="en-US" altLang="zh-CN" sz="3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indent="127000">
              <a:spcAft>
                <a:spcPts val="0"/>
              </a:spcAft>
            </a:pPr>
            <a:r>
              <a:rPr lang="en-US" altLang="zh-CN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</a:t>
            </a:r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、模型集合阶段的权重考虑的有些简单。</a:t>
            </a:r>
            <a:endParaRPr lang="zh-CN" altLang="zh-CN" sz="4400" dirty="0"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0902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0DAF006-26E0-4399-8442-8AAFCD38EA99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1" b="-15004"/>
          <a:stretch/>
        </p:blipFill>
        <p:spPr>
          <a:xfrm>
            <a:off x="0" y="0"/>
            <a:ext cx="12192000" cy="6811264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5E9F65E-B396-4A97-B130-B9A77EE08609}"/>
              </a:ext>
            </a:extLst>
          </p:cNvPr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3720AC70-6329-4EC8-BC2A-A413D6317EBE}"/>
                </a:ext>
              </a:extLst>
            </p:cNvPr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D683B3BE-7017-4283-9708-128F0BE3ADE0}"/>
                </a:ext>
              </a:extLst>
            </p:cNvPr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25000" y="5279901"/>
            <a:ext cx="2228139" cy="123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hangingPunct="0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微软雅黑" panose="020B0503020204020204" pitchFamily="34" charset="-122"/>
              </a:rPr>
              <a:t>谢谢聆听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rPr>
              <a:t>Thank You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  <a:sym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E15CF7-B519-4104-A9A7-F5D547354F5F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566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3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zh-CN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引言</a:t>
            </a:r>
          </a:p>
        </p:txBody>
      </p:sp>
      <p:graphicFrame>
        <p:nvGraphicFramePr>
          <p:cNvPr id="23" name="TextBox 3">
            <a:extLst>
              <a:ext uri="{FF2B5EF4-FFF2-40B4-BE49-F238E27FC236}">
                <a16:creationId xmlns:a16="http://schemas.microsoft.com/office/drawing/2014/main" id="{B7FFB7C8-F41A-477E-A08F-2603BA23E3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4388886"/>
              </p:ext>
            </p:extLst>
          </p:nvPr>
        </p:nvGraphicFramePr>
        <p:xfrm>
          <a:off x="838200" y="279139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94291B1E-487C-486E-BA6B-816B79A81DD6}"/>
              </a:ext>
            </a:extLst>
          </p:cNvPr>
          <p:cNvSpPr txBox="1"/>
          <p:nvPr/>
        </p:nvSpPr>
        <p:spPr>
          <a:xfrm>
            <a:off x="960120" y="1825625"/>
            <a:ext cx="1008126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本题给出了爱荷华州艾梅斯市的住宅的各个方面的特征，我所要做的是预测每套房屋的最终价格。</a:t>
            </a:r>
          </a:p>
        </p:txBody>
      </p:sp>
    </p:spTree>
    <p:extLst>
      <p:ext uri="{BB962C8B-B14F-4D97-AF65-F5344CB8AC3E}">
        <p14:creationId xmlns:p14="http://schemas.microsoft.com/office/powerpoint/2010/main" val="31793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zh-CN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引言</a:t>
            </a:r>
          </a:p>
        </p:txBody>
      </p:sp>
      <p:graphicFrame>
        <p:nvGraphicFramePr>
          <p:cNvPr id="23" name="TextBox 3">
            <a:extLst>
              <a:ext uri="{FF2B5EF4-FFF2-40B4-BE49-F238E27FC236}">
                <a16:creationId xmlns:a16="http://schemas.microsoft.com/office/drawing/2014/main" id="{0991256E-D780-46DA-85B9-278B0ECD48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08922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003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>
            <a:extLst>
              <a:ext uri="{FF2B5EF4-FFF2-40B4-BE49-F238E27FC236}">
                <a16:creationId xmlns:a16="http://schemas.microsoft.com/office/drawing/2014/main" id="{75CE89AE-9F3C-44C0-A350-CEB78B7DD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3511"/>
            <a:ext cx="6951511" cy="6951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数据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BA84CD-3DE2-4031-9643-E6F46D23DB3A}"/>
              </a:ext>
            </a:extLst>
          </p:cNvPr>
          <p:cNvSpPr/>
          <p:nvPr/>
        </p:nvSpPr>
        <p:spPr>
          <a:xfrm>
            <a:off x="6419849" y="1539925"/>
            <a:ext cx="5535931" cy="222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去除缺失值多的特征（缺失率），具体为去除缺失率大于</a:t>
            </a: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10%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的特征。</a:t>
            </a:r>
          </a:p>
        </p:txBody>
      </p:sp>
    </p:spTree>
    <p:extLst>
      <p:ext uri="{BB962C8B-B14F-4D97-AF65-F5344CB8AC3E}">
        <p14:creationId xmlns:p14="http://schemas.microsoft.com/office/powerpoint/2010/main" val="153576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数据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BA84CD-3DE2-4031-9643-E6F46D23DB3A}"/>
              </a:ext>
            </a:extLst>
          </p:cNvPr>
          <p:cNvSpPr/>
          <p:nvPr/>
        </p:nvSpPr>
        <p:spPr>
          <a:xfrm>
            <a:off x="118110" y="1642795"/>
            <a:ext cx="11955780" cy="222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对读入数据进行类型转换。具体为将读入为数字型的却描述类别的特征转换为字符串型，（如</a:t>
            </a:r>
            <a:r>
              <a:rPr lang="en-US" altLang="zh-CN" sz="32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MSSubClass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建筑物类型特征等），为后续类型值编码做准备；以及将读入</a:t>
            </a: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int64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型数值转化为</a:t>
            </a: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float64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7189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"/>
          <p:cNvSpPr txBox="1"/>
          <p:nvPr/>
        </p:nvSpPr>
        <p:spPr bwMode="auto">
          <a:xfrm>
            <a:off x="2274570" y="5533006"/>
            <a:ext cx="7502802" cy="825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3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去除异常值，孤立点。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引言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51D2C3E9-2347-451B-B49D-88A9EF9C7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82003"/>
            <a:ext cx="6241512" cy="464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>
            <a:extLst>
              <a:ext uri="{FF2B5EF4-FFF2-40B4-BE49-F238E27FC236}">
                <a16:creationId xmlns:a16="http://schemas.microsoft.com/office/drawing/2014/main" id="{CAAD0796-8A88-4A34-AD61-B6DC8B812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836" y="885758"/>
            <a:ext cx="6102163" cy="4543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86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zh-CN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数据</a:t>
            </a:r>
          </a:p>
        </p:txBody>
      </p:sp>
      <p:graphicFrame>
        <p:nvGraphicFramePr>
          <p:cNvPr id="21" name="TextBox 3">
            <a:extLst>
              <a:ext uri="{FF2B5EF4-FFF2-40B4-BE49-F238E27FC236}">
                <a16:creationId xmlns:a16="http://schemas.microsoft.com/office/drawing/2014/main" id="{9E7715F1-20ED-4146-8154-1323F0B5BB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72049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54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"/>
          <p:cNvSpPr txBox="1"/>
          <p:nvPr/>
        </p:nvSpPr>
        <p:spPr bwMode="auto">
          <a:xfrm>
            <a:off x="7006975" y="885758"/>
            <a:ext cx="4599839" cy="5811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3600" dirty="0"/>
              <a:t>由</a:t>
            </a:r>
            <a:r>
              <a:rPr lang="zh-CN" altLang="zh-CN" sz="3600" dirty="0"/>
              <a:t>于价格的差值比较大，使用函数</a:t>
            </a:r>
            <a:r>
              <a:rPr lang="en-US" altLang="zh-CN" sz="3600" dirty="0"/>
              <a:t>np.log1p()</a:t>
            </a:r>
            <a:r>
              <a:rPr lang="zh-CN" altLang="zh-CN" sz="3600" dirty="0"/>
              <a:t>对训练集价格进行数据平滑处理。</a:t>
            </a:r>
            <a:endParaRPr lang="en-US" altLang="zh-CN" sz="3600" dirty="0"/>
          </a:p>
          <a:p>
            <a:pPr lvl="0">
              <a:lnSpc>
                <a:spcPct val="150000"/>
              </a:lnSpc>
              <a:defRPr/>
            </a:pPr>
            <a:r>
              <a:rPr lang="zh-CN" altLang="en-US" sz="3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最后的预测结果使用函数</a:t>
            </a:r>
            <a:r>
              <a:rPr lang="en-US" altLang="zh-CN" sz="3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np.expm1()</a:t>
            </a:r>
            <a:r>
              <a:rPr lang="zh-CN" altLang="en-US" sz="3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进行还原。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数据</a:t>
            </a: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0FBA1225-E8D4-4B79-82C7-2D86B603B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1688"/>
            <a:ext cx="6914881" cy="5185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32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数据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DA20EFCA-1D45-4AF2-AE26-A01FD7D5C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5758"/>
            <a:ext cx="7101564" cy="574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184C50E-041F-4EB2-B050-5822F29B3554}"/>
              </a:ext>
            </a:extLst>
          </p:cNvPr>
          <p:cNvSpPr txBox="1"/>
          <p:nvPr/>
        </p:nvSpPr>
        <p:spPr>
          <a:xfrm>
            <a:off x="6869430" y="3464840"/>
            <a:ext cx="3211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相关系数分析</a:t>
            </a:r>
          </a:p>
        </p:txBody>
      </p:sp>
    </p:spTree>
    <p:extLst>
      <p:ext uri="{BB962C8B-B14F-4D97-AF65-F5344CB8AC3E}">
        <p14:creationId xmlns:p14="http://schemas.microsoft.com/office/powerpoint/2010/main" val="233370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885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804</Words>
  <Application>Microsoft Office PowerPoint</Application>
  <PresentationFormat>宽屏</PresentationFormat>
  <Paragraphs>79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Microsoft YaHei Light</vt:lpstr>
      <vt:lpstr>等线</vt:lpstr>
      <vt:lpstr>微软雅黑</vt:lpstr>
      <vt:lpstr>Arial</vt:lpstr>
      <vt:lpstr>Calibri</vt:lpstr>
      <vt:lpstr>Calibri Light</vt:lpstr>
      <vt:lpstr>Consolas</vt:lpstr>
      <vt:lpstr>Times New Roman</vt:lpstr>
      <vt:lpstr>Office Theme</vt:lpstr>
      <vt:lpstr>PowerPoint 演示文稿</vt:lpstr>
      <vt:lpstr>引言</vt:lpstr>
      <vt:lpstr>引言</vt:lpstr>
      <vt:lpstr>数据</vt:lpstr>
      <vt:lpstr>数据</vt:lpstr>
      <vt:lpstr>引言</vt:lpstr>
      <vt:lpstr>数据</vt:lpstr>
      <vt:lpstr>数据</vt:lpstr>
      <vt:lpstr>数据</vt:lpstr>
      <vt:lpstr>方法</vt:lpstr>
      <vt:lpstr>方法</vt:lpstr>
      <vt:lpstr>方法</vt:lpstr>
      <vt:lpstr>方法</vt:lpstr>
      <vt:lpstr>方法</vt:lpstr>
      <vt:lpstr>方法</vt:lpstr>
      <vt:lpstr>PowerPoint 演示文稿</vt:lpstr>
      <vt:lpstr>不足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逸群 陶</dc:creator>
  <cp:lastModifiedBy>逸群 陶</cp:lastModifiedBy>
  <cp:revision>2</cp:revision>
  <dcterms:created xsi:type="dcterms:W3CDTF">2019-11-30T16:09:02Z</dcterms:created>
  <dcterms:modified xsi:type="dcterms:W3CDTF">2019-11-30T16:13:52Z</dcterms:modified>
</cp:coreProperties>
</file>