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64" r:id="rId5"/>
    <p:sldId id="258" r:id="rId6"/>
    <p:sldId id="259" r:id="rId7"/>
    <p:sldId id="265" r:id="rId8"/>
    <p:sldId id="262" r:id="rId9"/>
    <p:sldId id="261" r:id="rId10"/>
    <p:sldId id="260" r:id="rId11"/>
    <p:sldId id="277" r:id="rId12"/>
    <p:sldId id="275" r:id="rId13"/>
    <p:sldId id="269" r:id="rId14"/>
    <p:sldId id="267" r:id="rId15"/>
    <p:sldId id="268" r:id="rId16"/>
    <p:sldId id="270" r:id="rId17"/>
    <p:sldId id="263" r:id="rId18"/>
    <p:sldId id="266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77AED-529D-4ECD-A7FA-81000B1D474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6DED81-CBA1-4216-9E79-ECB2B6C8BC19}">
      <dgm:prSet phldrT="[文本]"/>
      <dgm:spPr/>
      <dgm:t>
        <a:bodyPr/>
        <a:lstStyle/>
        <a:p>
          <a:r>
            <a:rPr lang="zh-CN" altLang="en-US" dirty="0" smtClean="0"/>
            <a:t>机票</a:t>
          </a:r>
          <a:endParaRPr lang="zh-CN" altLang="en-US" dirty="0"/>
        </a:p>
      </dgm:t>
    </dgm:pt>
    <dgm:pt modelId="{E3D2EDAA-DEFD-4C24-AAED-96D6566738A5}" type="parTrans" cxnId="{29FED114-5C10-4280-8272-9EBB8A24E985}">
      <dgm:prSet/>
      <dgm:spPr/>
      <dgm:t>
        <a:bodyPr/>
        <a:lstStyle/>
        <a:p>
          <a:endParaRPr lang="zh-CN" altLang="en-US"/>
        </a:p>
      </dgm:t>
    </dgm:pt>
    <dgm:pt modelId="{076356FD-AF47-42AB-8F34-077067E31433}" type="sibTrans" cxnId="{29FED114-5C10-4280-8272-9EBB8A24E985}">
      <dgm:prSet/>
      <dgm:spPr/>
      <dgm:t>
        <a:bodyPr/>
        <a:lstStyle/>
        <a:p>
          <a:endParaRPr lang="zh-CN" altLang="en-US"/>
        </a:p>
      </dgm:t>
    </dgm:pt>
    <dgm:pt modelId="{FAC13169-7330-46C9-B528-36FAAC3CCF95}">
      <dgm:prSet phldrT="[文本]"/>
      <dgm:spPr/>
      <dgm:t>
        <a:bodyPr/>
        <a:lstStyle/>
        <a:p>
          <a:r>
            <a:rPr lang="zh-CN" altLang="en-US" dirty="0" smtClean="0"/>
            <a:t>酒店</a:t>
          </a:r>
          <a:endParaRPr lang="zh-CN" altLang="en-US" dirty="0"/>
        </a:p>
      </dgm:t>
    </dgm:pt>
    <dgm:pt modelId="{FEB8FD36-EA97-4022-9B7C-5B3A6C2FE6DD}" type="parTrans" cxnId="{A2A44CF9-6281-455C-B1C1-D8CE6FFDE332}">
      <dgm:prSet/>
      <dgm:spPr/>
      <dgm:t>
        <a:bodyPr/>
        <a:lstStyle/>
        <a:p>
          <a:endParaRPr lang="zh-CN" altLang="en-US"/>
        </a:p>
      </dgm:t>
    </dgm:pt>
    <dgm:pt modelId="{E53E330B-469D-4CFD-8B8E-344CE31F0515}" type="sibTrans" cxnId="{A2A44CF9-6281-455C-B1C1-D8CE6FFDE332}">
      <dgm:prSet/>
      <dgm:spPr/>
      <dgm:t>
        <a:bodyPr/>
        <a:lstStyle/>
        <a:p>
          <a:endParaRPr lang="zh-CN" altLang="en-US"/>
        </a:p>
      </dgm:t>
    </dgm:pt>
    <dgm:pt modelId="{CC22DB03-099A-4EDB-A292-474311456E9D}">
      <dgm:prSet phldrT="[文本]"/>
      <dgm:spPr/>
      <dgm:t>
        <a:bodyPr/>
        <a:lstStyle/>
        <a:p>
          <a:r>
            <a:rPr lang="zh-CN" altLang="en-US" dirty="0" smtClean="0"/>
            <a:t>租车</a:t>
          </a:r>
          <a:endParaRPr lang="zh-CN" altLang="en-US" dirty="0"/>
        </a:p>
      </dgm:t>
    </dgm:pt>
    <dgm:pt modelId="{621B4217-89BF-442B-BA8A-2554A6F8E36F}" type="parTrans" cxnId="{A1975FE0-B720-4B9E-B60C-222A0A3E29B3}">
      <dgm:prSet/>
      <dgm:spPr/>
      <dgm:t>
        <a:bodyPr/>
        <a:lstStyle/>
        <a:p>
          <a:endParaRPr lang="zh-CN" altLang="en-US"/>
        </a:p>
      </dgm:t>
    </dgm:pt>
    <dgm:pt modelId="{D7CFCF2C-3FD4-44E6-9427-8A9FAD88864F}" type="sibTrans" cxnId="{A1975FE0-B720-4B9E-B60C-222A0A3E29B3}">
      <dgm:prSet/>
      <dgm:spPr/>
      <dgm:t>
        <a:bodyPr/>
        <a:lstStyle/>
        <a:p>
          <a:endParaRPr lang="zh-CN" altLang="en-US"/>
        </a:p>
      </dgm:t>
    </dgm:pt>
    <dgm:pt modelId="{E302F1A3-23C3-4D9F-BBF3-C8AABCF63412}">
      <dgm:prSet phldrT="[文本]"/>
      <dgm:spPr/>
      <dgm:t>
        <a:bodyPr/>
        <a:lstStyle/>
        <a:p>
          <a:r>
            <a:rPr lang="zh-CN" altLang="en-US" dirty="0" smtClean="0"/>
            <a:t>景点</a:t>
          </a:r>
          <a:endParaRPr lang="zh-CN" altLang="en-US" dirty="0"/>
        </a:p>
      </dgm:t>
    </dgm:pt>
    <dgm:pt modelId="{8390FB61-A7BC-4B7C-9B3B-D2B720244FD8}" type="parTrans" cxnId="{9423FDC5-C44A-477A-9458-D1B45FADE551}">
      <dgm:prSet/>
      <dgm:spPr/>
      <dgm:t>
        <a:bodyPr/>
        <a:lstStyle/>
        <a:p>
          <a:endParaRPr lang="zh-CN" altLang="en-US"/>
        </a:p>
      </dgm:t>
    </dgm:pt>
    <dgm:pt modelId="{87923AD3-E822-4FAE-9ACD-BC3A95526EAD}" type="sibTrans" cxnId="{9423FDC5-C44A-477A-9458-D1B45FADE551}">
      <dgm:prSet/>
      <dgm:spPr/>
      <dgm:t>
        <a:bodyPr/>
        <a:lstStyle/>
        <a:p>
          <a:endParaRPr lang="zh-CN" altLang="en-US"/>
        </a:p>
      </dgm:t>
    </dgm:pt>
    <dgm:pt modelId="{DA1A0A76-CE48-4BC6-A34F-F566385881B5}" type="pres">
      <dgm:prSet presAssocID="{F1F77AED-529D-4ECD-A7FA-81000B1D47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666A80-D0A2-4091-BD46-053832FADAD7}" type="pres">
      <dgm:prSet presAssocID="{AD6DED81-CBA1-4216-9E79-ECB2B6C8BC19}" presName="compNode" presStyleCnt="0"/>
      <dgm:spPr/>
    </dgm:pt>
    <dgm:pt modelId="{4995303E-0A92-4E89-89C4-9D2474D4A91B}" type="pres">
      <dgm:prSet presAssocID="{AD6DED81-CBA1-4216-9E79-ECB2B6C8BC19}" presName="pictRect" presStyleLbl="node1" presStyleIdx="0" presStyleCnt="4"/>
      <dgm:spPr/>
    </dgm:pt>
    <dgm:pt modelId="{DCE5C6CF-CEA5-49AD-B83E-B8BB9FE65863}" type="pres">
      <dgm:prSet presAssocID="{AD6DED81-CBA1-4216-9E79-ECB2B6C8BC19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488F1-974F-49C3-A0DD-19982F6EE394}" type="pres">
      <dgm:prSet presAssocID="{076356FD-AF47-42AB-8F34-077067E3143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64A582A-752F-4FA9-83B7-1F1A526D1217}" type="pres">
      <dgm:prSet presAssocID="{FAC13169-7330-46C9-B528-36FAAC3CCF95}" presName="compNode" presStyleCnt="0"/>
      <dgm:spPr/>
    </dgm:pt>
    <dgm:pt modelId="{A19450BB-539E-4DDC-B460-73CBED4066F8}" type="pres">
      <dgm:prSet presAssocID="{FAC13169-7330-46C9-B528-36FAAC3CCF95}" presName="pictRect" presStyleLbl="node1" presStyleIdx="1" presStyleCnt="4"/>
      <dgm:spPr/>
    </dgm:pt>
    <dgm:pt modelId="{687761D1-A8EC-4301-878D-C2A8784ED111}" type="pres">
      <dgm:prSet presAssocID="{FAC13169-7330-46C9-B528-36FAAC3CCF95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5D1C8-6876-4EB5-881E-E8DB9A3BEE6A}" type="pres">
      <dgm:prSet presAssocID="{E53E330B-469D-4CFD-8B8E-344CE31F051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5848873-4398-4071-9E2F-9B2C4AE84BE8}" type="pres">
      <dgm:prSet presAssocID="{CC22DB03-099A-4EDB-A292-474311456E9D}" presName="compNode" presStyleCnt="0"/>
      <dgm:spPr/>
    </dgm:pt>
    <dgm:pt modelId="{5A829A66-C0EE-4986-9A24-0E17E73BE3CF}" type="pres">
      <dgm:prSet presAssocID="{CC22DB03-099A-4EDB-A292-474311456E9D}" presName="pictRect" presStyleLbl="node1" presStyleIdx="2" presStyleCnt="4"/>
      <dgm:spPr/>
    </dgm:pt>
    <dgm:pt modelId="{2C71EC14-AC4F-493E-9FF2-7B3333C12E76}" type="pres">
      <dgm:prSet presAssocID="{CC22DB03-099A-4EDB-A292-474311456E9D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27B46-9885-49A9-BB25-4DFF6D078E41}" type="pres">
      <dgm:prSet presAssocID="{D7CFCF2C-3FD4-44E6-9427-8A9FAD88864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40C796E-D2F7-4D7F-844D-6C8D8B6DF485}" type="pres">
      <dgm:prSet presAssocID="{E302F1A3-23C3-4D9F-BBF3-C8AABCF63412}" presName="compNode" presStyleCnt="0"/>
      <dgm:spPr/>
    </dgm:pt>
    <dgm:pt modelId="{9206E007-DEB5-4C51-822F-71105247E9FB}" type="pres">
      <dgm:prSet presAssocID="{E302F1A3-23C3-4D9F-BBF3-C8AABCF63412}" presName="pictRect" presStyleLbl="node1" presStyleIdx="3" presStyleCnt="4" custLinFactNeighborY="552"/>
      <dgm:spPr/>
    </dgm:pt>
    <dgm:pt modelId="{5446ADB0-1D4D-4BDF-B9DA-C24945CC8523}" type="pres">
      <dgm:prSet presAssocID="{E302F1A3-23C3-4D9F-BBF3-C8AABCF63412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BEB0B-2F86-4785-9481-75E7E9FFE1A0}" type="presOf" srcId="{D7CFCF2C-3FD4-44E6-9427-8A9FAD88864F}" destId="{24C27B46-9885-49A9-BB25-4DFF6D078E41}" srcOrd="0" destOrd="0" presId="urn:microsoft.com/office/officeart/2005/8/layout/pList1"/>
    <dgm:cxn modelId="{3CC38D72-B962-4DFF-8E96-5C7ABBB0D660}" type="presOf" srcId="{E302F1A3-23C3-4D9F-BBF3-C8AABCF63412}" destId="{5446ADB0-1D4D-4BDF-B9DA-C24945CC8523}" srcOrd="0" destOrd="0" presId="urn:microsoft.com/office/officeart/2005/8/layout/pList1"/>
    <dgm:cxn modelId="{FE2EB46C-F99C-4900-BED3-95DC28C37890}" type="presOf" srcId="{CC22DB03-099A-4EDB-A292-474311456E9D}" destId="{2C71EC14-AC4F-493E-9FF2-7B3333C12E76}" srcOrd="0" destOrd="0" presId="urn:microsoft.com/office/officeart/2005/8/layout/pList1"/>
    <dgm:cxn modelId="{A2A44CF9-6281-455C-B1C1-D8CE6FFDE332}" srcId="{F1F77AED-529D-4ECD-A7FA-81000B1D474E}" destId="{FAC13169-7330-46C9-B528-36FAAC3CCF95}" srcOrd="1" destOrd="0" parTransId="{FEB8FD36-EA97-4022-9B7C-5B3A6C2FE6DD}" sibTransId="{E53E330B-469D-4CFD-8B8E-344CE31F0515}"/>
    <dgm:cxn modelId="{DF619828-2AE9-48B4-B172-C3F8704E3B4E}" type="presOf" srcId="{E53E330B-469D-4CFD-8B8E-344CE31F0515}" destId="{9FB5D1C8-6876-4EB5-881E-E8DB9A3BEE6A}" srcOrd="0" destOrd="0" presId="urn:microsoft.com/office/officeart/2005/8/layout/pList1"/>
    <dgm:cxn modelId="{51E3D4E0-2FC5-48FD-B64D-70F1FFC87103}" type="presOf" srcId="{FAC13169-7330-46C9-B528-36FAAC3CCF95}" destId="{687761D1-A8EC-4301-878D-C2A8784ED111}" srcOrd="0" destOrd="0" presId="urn:microsoft.com/office/officeart/2005/8/layout/pList1"/>
    <dgm:cxn modelId="{DEA9B4E6-7C63-44A1-876F-5DC1C8801540}" type="presOf" srcId="{076356FD-AF47-42AB-8F34-077067E31433}" destId="{6EF488F1-974F-49C3-A0DD-19982F6EE394}" srcOrd="0" destOrd="0" presId="urn:microsoft.com/office/officeart/2005/8/layout/pList1"/>
    <dgm:cxn modelId="{AD58D666-0F8D-4A4F-84D9-CE4039A4E72E}" type="presOf" srcId="{F1F77AED-529D-4ECD-A7FA-81000B1D474E}" destId="{DA1A0A76-CE48-4BC6-A34F-F566385881B5}" srcOrd="0" destOrd="0" presId="urn:microsoft.com/office/officeart/2005/8/layout/pList1"/>
    <dgm:cxn modelId="{9423FDC5-C44A-477A-9458-D1B45FADE551}" srcId="{F1F77AED-529D-4ECD-A7FA-81000B1D474E}" destId="{E302F1A3-23C3-4D9F-BBF3-C8AABCF63412}" srcOrd="3" destOrd="0" parTransId="{8390FB61-A7BC-4B7C-9B3B-D2B720244FD8}" sibTransId="{87923AD3-E822-4FAE-9ACD-BC3A95526EAD}"/>
    <dgm:cxn modelId="{29FED114-5C10-4280-8272-9EBB8A24E985}" srcId="{F1F77AED-529D-4ECD-A7FA-81000B1D474E}" destId="{AD6DED81-CBA1-4216-9E79-ECB2B6C8BC19}" srcOrd="0" destOrd="0" parTransId="{E3D2EDAA-DEFD-4C24-AAED-96D6566738A5}" sibTransId="{076356FD-AF47-42AB-8F34-077067E31433}"/>
    <dgm:cxn modelId="{5771A35C-852B-4244-977F-5E725422AA30}" type="presOf" srcId="{AD6DED81-CBA1-4216-9E79-ECB2B6C8BC19}" destId="{DCE5C6CF-CEA5-49AD-B83E-B8BB9FE65863}" srcOrd="0" destOrd="0" presId="urn:microsoft.com/office/officeart/2005/8/layout/pList1"/>
    <dgm:cxn modelId="{A1975FE0-B720-4B9E-B60C-222A0A3E29B3}" srcId="{F1F77AED-529D-4ECD-A7FA-81000B1D474E}" destId="{CC22DB03-099A-4EDB-A292-474311456E9D}" srcOrd="2" destOrd="0" parTransId="{621B4217-89BF-442B-BA8A-2554A6F8E36F}" sibTransId="{D7CFCF2C-3FD4-44E6-9427-8A9FAD88864F}"/>
    <dgm:cxn modelId="{C7CB3E86-4B0A-43F9-8163-1C85C32A5311}" type="presParOf" srcId="{DA1A0A76-CE48-4BC6-A34F-F566385881B5}" destId="{D9666A80-D0A2-4091-BD46-053832FADAD7}" srcOrd="0" destOrd="0" presId="urn:microsoft.com/office/officeart/2005/8/layout/pList1"/>
    <dgm:cxn modelId="{61CC90A5-DD74-4B5D-8A02-1D4BE16172CA}" type="presParOf" srcId="{D9666A80-D0A2-4091-BD46-053832FADAD7}" destId="{4995303E-0A92-4E89-89C4-9D2474D4A91B}" srcOrd="0" destOrd="0" presId="urn:microsoft.com/office/officeart/2005/8/layout/pList1"/>
    <dgm:cxn modelId="{05A1B9E4-C529-4AC2-82B6-281A48F65D1F}" type="presParOf" srcId="{D9666A80-D0A2-4091-BD46-053832FADAD7}" destId="{DCE5C6CF-CEA5-49AD-B83E-B8BB9FE65863}" srcOrd="1" destOrd="0" presId="urn:microsoft.com/office/officeart/2005/8/layout/pList1"/>
    <dgm:cxn modelId="{963DB089-4A35-4599-915F-A716299D5848}" type="presParOf" srcId="{DA1A0A76-CE48-4BC6-A34F-F566385881B5}" destId="{6EF488F1-974F-49C3-A0DD-19982F6EE394}" srcOrd="1" destOrd="0" presId="urn:microsoft.com/office/officeart/2005/8/layout/pList1"/>
    <dgm:cxn modelId="{7114F121-58E7-49DF-902E-1916DC619036}" type="presParOf" srcId="{DA1A0A76-CE48-4BC6-A34F-F566385881B5}" destId="{264A582A-752F-4FA9-83B7-1F1A526D1217}" srcOrd="2" destOrd="0" presId="urn:microsoft.com/office/officeart/2005/8/layout/pList1"/>
    <dgm:cxn modelId="{5D43919B-54E2-4977-B2A2-B9815E5B52E9}" type="presParOf" srcId="{264A582A-752F-4FA9-83B7-1F1A526D1217}" destId="{A19450BB-539E-4DDC-B460-73CBED4066F8}" srcOrd="0" destOrd="0" presId="urn:microsoft.com/office/officeart/2005/8/layout/pList1"/>
    <dgm:cxn modelId="{FED94798-3E25-4F13-9730-C0410E139012}" type="presParOf" srcId="{264A582A-752F-4FA9-83B7-1F1A526D1217}" destId="{687761D1-A8EC-4301-878D-C2A8784ED111}" srcOrd="1" destOrd="0" presId="urn:microsoft.com/office/officeart/2005/8/layout/pList1"/>
    <dgm:cxn modelId="{7C75F748-0443-4DB3-B453-30D2879A5825}" type="presParOf" srcId="{DA1A0A76-CE48-4BC6-A34F-F566385881B5}" destId="{9FB5D1C8-6876-4EB5-881E-E8DB9A3BEE6A}" srcOrd="3" destOrd="0" presId="urn:microsoft.com/office/officeart/2005/8/layout/pList1"/>
    <dgm:cxn modelId="{846D74CE-4C63-4AB9-BB21-D5DF4079986C}" type="presParOf" srcId="{DA1A0A76-CE48-4BC6-A34F-F566385881B5}" destId="{25848873-4398-4071-9E2F-9B2C4AE84BE8}" srcOrd="4" destOrd="0" presId="urn:microsoft.com/office/officeart/2005/8/layout/pList1"/>
    <dgm:cxn modelId="{343B332C-6D8A-45CB-9B94-DDF560F77688}" type="presParOf" srcId="{25848873-4398-4071-9E2F-9B2C4AE84BE8}" destId="{5A829A66-C0EE-4986-9A24-0E17E73BE3CF}" srcOrd="0" destOrd="0" presId="urn:microsoft.com/office/officeart/2005/8/layout/pList1"/>
    <dgm:cxn modelId="{EA265FCF-130D-4E1D-96FA-31F0A71F40F7}" type="presParOf" srcId="{25848873-4398-4071-9E2F-9B2C4AE84BE8}" destId="{2C71EC14-AC4F-493E-9FF2-7B3333C12E76}" srcOrd="1" destOrd="0" presId="urn:microsoft.com/office/officeart/2005/8/layout/pList1"/>
    <dgm:cxn modelId="{17DF613F-DC72-48FA-893B-7260AF087812}" type="presParOf" srcId="{DA1A0A76-CE48-4BC6-A34F-F566385881B5}" destId="{24C27B46-9885-49A9-BB25-4DFF6D078E41}" srcOrd="5" destOrd="0" presId="urn:microsoft.com/office/officeart/2005/8/layout/pList1"/>
    <dgm:cxn modelId="{FED890E1-1541-4CD9-AEA0-85E5ABA2C68A}" type="presParOf" srcId="{DA1A0A76-CE48-4BC6-A34F-F566385881B5}" destId="{F40C796E-D2F7-4D7F-844D-6C8D8B6DF485}" srcOrd="6" destOrd="0" presId="urn:microsoft.com/office/officeart/2005/8/layout/pList1"/>
    <dgm:cxn modelId="{06ECCABE-2F12-43AD-9E60-F5C9867882B2}" type="presParOf" srcId="{F40C796E-D2F7-4D7F-844D-6C8D8B6DF485}" destId="{9206E007-DEB5-4C51-822F-71105247E9FB}" srcOrd="0" destOrd="0" presId="urn:microsoft.com/office/officeart/2005/8/layout/pList1"/>
    <dgm:cxn modelId="{F55DC2AE-9277-4A7F-9185-CE78256F7965}" type="presParOf" srcId="{F40C796E-D2F7-4D7F-844D-6C8D8B6DF485}" destId="{5446ADB0-1D4D-4BDF-B9DA-C24945CC852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5303E-0A92-4E89-89C4-9D2474D4A91B}">
      <dsp:nvSpPr>
        <dsp:cNvPr id="0" name=""/>
        <dsp:cNvSpPr/>
      </dsp:nvSpPr>
      <dsp:spPr>
        <a:xfrm>
          <a:off x="5152" y="518984"/>
          <a:ext cx="2451880" cy="1689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5C6CF-CEA5-49AD-B83E-B8BB9FE65863}">
      <dsp:nvSpPr>
        <dsp:cNvPr id="0" name=""/>
        <dsp:cNvSpPr/>
      </dsp:nvSpPr>
      <dsp:spPr>
        <a:xfrm>
          <a:off x="5152" y="2208330"/>
          <a:ext cx="2451880" cy="90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0" numCol="1" spcCol="1270" anchor="t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机票</a:t>
          </a:r>
          <a:endParaRPr lang="zh-CN" altLang="en-US" sz="4100" kern="1200" dirty="0"/>
        </a:p>
      </dsp:txBody>
      <dsp:txXfrm>
        <a:off x="5152" y="2208330"/>
        <a:ext cx="2451880" cy="909647"/>
      </dsp:txXfrm>
    </dsp:sp>
    <dsp:sp modelId="{A19450BB-539E-4DDC-B460-73CBED4066F8}">
      <dsp:nvSpPr>
        <dsp:cNvPr id="0" name=""/>
        <dsp:cNvSpPr/>
      </dsp:nvSpPr>
      <dsp:spPr>
        <a:xfrm>
          <a:off x="2702323" y="518984"/>
          <a:ext cx="2451880" cy="1689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761D1-A8EC-4301-878D-C2A8784ED111}">
      <dsp:nvSpPr>
        <dsp:cNvPr id="0" name=""/>
        <dsp:cNvSpPr/>
      </dsp:nvSpPr>
      <dsp:spPr>
        <a:xfrm>
          <a:off x="2702323" y="2208330"/>
          <a:ext cx="2451880" cy="90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0" numCol="1" spcCol="1270" anchor="t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酒店</a:t>
          </a:r>
          <a:endParaRPr lang="zh-CN" altLang="en-US" sz="4100" kern="1200" dirty="0"/>
        </a:p>
      </dsp:txBody>
      <dsp:txXfrm>
        <a:off x="2702323" y="2208330"/>
        <a:ext cx="2451880" cy="909647"/>
      </dsp:txXfrm>
    </dsp:sp>
    <dsp:sp modelId="{5A829A66-C0EE-4986-9A24-0E17E73BE3CF}">
      <dsp:nvSpPr>
        <dsp:cNvPr id="0" name=""/>
        <dsp:cNvSpPr/>
      </dsp:nvSpPr>
      <dsp:spPr>
        <a:xfrm>
          <a:off x="5399495" y="518984"/>
          <a:ext cx="2451880" cy="1689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1EC14-AC4F-493E-9FF2-7B3333C12E76}">
      <dsp:nvSpPr>
        <dsp:cNvPr id="0" name=""/>
        <dsp:cNvSpPr/>
      </dsp:nvSpPr>
      <dsp:spPr>
        <a:xfrm>
          <a:off x="5399495" y="2208330"/>
          <a:ext cx="2451880" cy="90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0" numCol="1" spcCol="1270" anchor="t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租车</a:t>
          </a:r>
          <a:endParaRPr lang="zh-CN" altLang="en-US" sz="4100" kern="1200" dirty="0"/>
        </a:p>
      </dsp:txBody>
      <dsp:txXfrm>
        <a:off x="5399495" y="2208330"/>
        <a:ext cx="2451880" cy="909647"/>
      </dsp:txXfrm>
    </dsp:sp>
    <dsp:sp modelId="{9206E007-DEB5-4C51-822F-71105247E9FB}">
      <dsp:nvSpPr>
        <dsp:cNvPr id="0" name=""/>
        <dsp:cNvSpPr/>
      </dsp:nvSpPr>
      <dsp:spPr>
        <a:xfrm>
          <a:off x="8096667" y="528310"/>
          <a:ext cx="2451880" cy="1689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6ADB0-1D4D-4BDF-B9DA-C24945CC8523}">
      <dsp:nvSpPr>
        <dsp:cNvPr id="0" name=""/>
        <dsp:cNvSpPr/>
      </dsp:nvSpPr>
      <dsp:spPr>
        <a:xfrm>
          <a:off x="8096667" y="2208330"/>
          <a:ext cx="2451880" cy="90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0" numCol="1" spcCol="1270" anchor="t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景点</a:t>
          </a:r>
          <a:endParaRPr lang="zh-CN" altLang="en-US" sz="4100" kern="1200" dirty="0"/>
        </a:p>
      </dsp:txBody>
      <dsp:txXfrm>
        <a:off x="8096667" y="2208330"/>
        <a:ext cx="2451880" cy="909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oyouxian/TravelAgencySys/tree/webServiceProj" TargetMode="External"/><Relationship Id="rId2" Type="http://schemas.openxmlformats.org/officeDocument/2006/relationships/hyperlink" Target="http://blog.csdn.net/qq_22642239/article/details/680624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eveloperworks/cn/opensource/os-eclipse-bpel2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BPEL</a:t>
            </a:r>
            <a:r>
              <a:rPr lang="zh-CN" altLang="en-US" dirty="0" smtClean="0"/>
              <a:t>的旅游服务实现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服务计算课程大作业                   陶友贤   赵旺   陈成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BPEL</a:t>
            </a:r>
            <a:r>
              <a:rPr lang="zh-CN" altLang="en-US" dirty="0" smtClean="0"/>
              <a:t>流程（以预算为核心推荐）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336" y="248905"/>
            <a:ext cx="1825476" cy="6586191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669174" y="2075019"/>
            <a:ext cx="1463040" cy="5735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Budget 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31523" y="3694838"/>
            <a:ext cx="185373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Airline service</a:t>
            </a:r>
          </a:p>
          <a:p>
            <a:pPr algn="ctr"/>
            <a:r>
              <a:rPr lang="en-US" altLang="zh-CN" dirty="0" smtClean="0"/>
              <a:t>B – *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73825" y="5555728"/>
            <a:ext cx="185373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 service</a:t>
            </a:r>
          </a:p>
          <a:p>
            <a:pPr algn="ctr"/>
            <a:r>
              <a:rPr lang="en-US" altLang="zh-CN" dirty="0" smtClean="0"/>
              <a:t>B - *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05198" y="5555729"/>
            <a:ext cx="185373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hotel service</a:t>
            </a:r>
          </a:p>
          <a:p>
            <a:pPr algn="ctr"/>
            <a:r>
              <a:rPr lang="en-US" altLang="zh-CN" dirty="0" smtClean="0"/>
              <a:t>B - *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05198" y="3694838"/>
            <a:ext cx="2169625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spot&amp;tourService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 - *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1400694" y="2826327"/>
            <a:ext cx="137161" cy="705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389811" y="4672658"/>
            <a:ext cx="137161" cy="705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521429" y="4679938"/>
            <a:ext cx="137161" cy="705338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811176" y="5599498"/>
            <a:ext cx="137161" cy="705338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04865" y="307517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B&gt;0 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635966" y="47484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B&gt;0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09458" y="539538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B&gt;0 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27712" y="489153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B&gt;0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45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根据接口定义</a:t>
            </a:r>
            <a:r>
              <a:rPr lang="en-US" altLang="zh-CN" dirty="0" smtClean="0"/>
              <a:t>BEPL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93" y="1657351"/>
            <a:ext cx="9952108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1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推荐路线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94" y="1473645"/>
            <a:ext cx="8470006" cy="53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0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62" y="1453630"/>
            <a:ext cx="9551437" cy="54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5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系统演示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5" y="1417638"/>
            <a:ext cx="9255712" cy="52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8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系统演示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51" y="1743764"/>
            <a:ext cx="8277680" cy="511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4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系统演示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48" y="1642188"/>
            <a:ext cx="10464952" cy="52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6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系统演示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39" y="1417638"/>
            <a:ext cx="9872261" cy="5468387"/>
          </a:xfrm>
        </p:spPr>
      </p:pic>
    </p:spTree>
    <p:extLst>
      <p:ext uri="{BB962C8B-B14F-4D97-AF65-F5344CB8AC3E}">
        <p14:creationId xmlns:p14="http://schemas.microsoft.com/office/powerpoint/2010/main" val="224907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系统演示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8" y="1466716"/>
            <a:ext cx="10083282" cy="53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系统演示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22" y="1122384"/>
            <a:ext cx="5552878" cy="57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4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en-US" altLang="zh-CN" dirty="0" smtClean="0"/>
          </a:p>
          <a:p>
            <a:r>
              <a:rPr lang="zh-CN" altLang="en-US" dirty="0" smtClean="0"/>
              <a:t>数据库设计</a:t>
            </a:r>
            <a:endParaRPr lang="en-US" altLang="zh-CN" dirty="0" smtClean="0"/>
          </a:p>
          <a:p>
            <a:r>
              <a:rPr lang="zh-CN" altLang="en-US" dirty="0"/>
              <a:t>旅游</a:t>
            </a:r>
            <a:r>
              <a:rPr lang="zh-CN" altLang="en-US" dirty="0" smtClean="0"/>
              <a:t>服务方案设计思想</a:t>
            </a:r>
            <a:endParaRPr lang="en-US" altLang="zh-CN" dirty="0" smtClean="0"/>
          </a:p>
          <a:p>
            <a:r>
              <a:rPr lang="zh-CN" altLang="en-US" dirty="0" smtClean="0"/>
              <a:t>系统演示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企业端、用户端</a:t>
            </a:r>
            <a:endParaRPr lang="en-US" altLang="zh-CN" dirty="0" smtClean="0"/>
          </a:p>
          <a:p>
            <a:r>
              <a:rPr lang="zh-CN" altLang="en-US" dirty="0" smtClean="0"/>
              <a:t>总结感悟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8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企业端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59" y="1575459"/>
            <a:ext cx="9531541" cy="52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总结感悟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03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13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设计：陶友贤</a:t>
            </a:r>
            <a:endParaRPr lang="en-US" altLang="zh-CN" dirty="0"/>
          </a:p>
          <a:p>
            <a:r>
              <a:rPr lang="zh-CN" altLang="en-US" dirty="0"/>
              <a:t>用户端业务逻辑与后台接口：陶友</a:t>
            </a:r>
            <a:r>
              <a:rPr lang="zh-CN" altLang="en-US" dirty="0" smtClean="0"/>
              <a:t>贤</a:t>
            </a:r>
            <a:endParaRPr lang="en-US" altLang="zh-CN" dirty="0"/>
          </a:p>
          <a:p>
            <a:r>
              <a:rPr lang="zh-CN" altLang="en-US" dirty="0"/>
              <a:t>企业端</a:t>
            </a:r>
            <a:r>
              <a:rPr lang="zh-CN" altLang="en-US" dirty="0" smtClean="0"/>
              <a:t>业务</a:t>
            </a:r>
            <a:r>
              <a:rPr lang="zh-CN" altLang="en-US" dirty="0"/>
              <a:t>逻辑与后台接口</a:t>
            </a:r>
            <a:r>
              <a:rPr lang="zh-CN" altLang="en-US" dirty="0" smtClean="0"/>
              <a:t>：</a:t>
            </a:r>
            <a:r>
              <a:rPr lang="zh-CN" altLang="en-US" dirty="0"/>
              <a:t>陈</a:t>
            </a:r>
            <a:r>
              <a:rPr lang="zh-CN" altLang="en-US" dirty="0" smtClean="0"/>
              <a:t>成、赵旺</a:t>
            </a:r>
            <a:endParaRPr lang="en-US" altLang="zh-CN" dirty="0" smtClean="0"/>
          </a:p>
          <a:p>
            <a:r>
              <a:rPr lang="zh-CN" altLang="en-US" dirty="0" smtClean="0"/>
              <a:t>界面设计：陶友贤、赵旺</a:t>
            </a:r>
            <a:endParaRPr lang="en-US" altLang="zh-CN" dirty="0" smtClean="0"/>
          </a:p>
          <a:p>
            <a:r>
              <a:rPr lang="en-US" altLang="zh-CN" dirty="0" smtClean="0"/>
              <a:t>WSDL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BEPL</a:t>
            </a:r>
            <a:r>
              <a:rPr lang="zh-CN" altLang="en-US" dirty="0" smtClean="0"/>
              <a:t>：陶友贤、陈成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：陶友贤、陈成、赵旺</a:t>
            </a:r>
            <a:endParaRPr lang="en-US" altLang="zh-CN" dirty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：陈成</a:t>
            </a:r>
            <a:endParaRPr lang="en-US" altLang="zh-CN" dirty="0" smtClean="0"/>
          </a:p>
          <a:p>
            <a:r>
              <a:rPr lang="zh-CN" altLang="en-US" dirty="0" smtClean="0"/>
              <a:t>报告：赵旺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77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初步动手尝试</a:t>
            </a:r>
            <a:r>
              <a:rPr lang="en-US" altLang="zh-CN" dirty="0" smtClean="0"/>
              <a:t>BPEL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工具平台：</a:t>
            </a:r>
            <a:r>
              <a:rPr lang="en-US" altLang="zh-CN" dirty="0" smtClean="0"/>
              <a:t>Windows10,  Eclipse Oxygen, Eclipse </a:t>
            </a:r>
            <a:r>
              <a:rPr lang="en-US" altLang="zh-CN" dirty="0" err="1" smtClean="0"/>
              <a:t>bpel</a:t>
            </a:r>
            <a:r>
              <a:rPr lang="en-US" altLang="zh-CN" dirty="0" smtClean="0"/>
              <a:t> plug-in,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 Tomcat, ode, axis2, SQL server 2008R2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（注意版本问题！）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r>
              <a:rPr lang="en-US" altLang="zh-CN" b="1" dirty="0" err="1" smtClean="0">
                <a:hlinkClick r:id="rId2"/>
              </a:rPr>
              <a:t>Bpel</a:t>
            </a:r>
            <a:r>
              <a:rPr lang="zh-CN" altLang="en-US" b="1" dirty="0">
                <a:hlinkClick r:id="rId2"/>
              </a:rPr>
              <a:t>简介及实例</a:t>
            </a:r>
            <a:r>
              <a:rPr lang="zh-CN" altLang="en-US" b="1" dirty="0" smtClean="0">
                <a:hlinkClick r:id="rId2"/>
              </a:rPr>
              <a:t>总结</a:t>
            </a:r>
            <a:r>
              <a:rPr lang="en-US" altLang="zh-CN" b="1" dirty="0" smtClean="0">
                <a:hlinkClick r:id="rId2"/>
              </a:rPr>
              <a:t>: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blog.csdn.net/qq_22642239/article/details/68062437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github.com/taoyouxian/TravelAgencySys/tree/webServiceProj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/>
              <a:t>Eclipse BPEL </a:t>
            </a:r>
            <a:r>
              <a:rPr lang="zh-CN" altLang="en-US" dirty="0"/>
              <a:t>插件开发和执行 </a:t>
            </a:r>
            <a:r>
              <a:rPr lang="en-US" altLang="zh-CN" dirty="0"/>
              <a:t>WS-BPEL V2.0 </a:t>
            </a:r>
            <a:r>
              <a:rPr lang="zh-CN" altLang="en-US" dirty="0"/>
              <a:t>业务</a:t>
            </a:r>
            <a:r>
              <a:rPr lang="zh-CN" altLang="en-US" dirty="0" smtClean="0"/>
              <a:t>流：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://www.ibm.com/developerworks/cn/opensource/os-eclipse-bpel2.0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系统实现：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           </a:t>
            </a:r>
            <a:r>
              <a:rPr lang="en-US" altLang="zh-CN" b="1" dirty="0">
                <a:solidFill>
                  <a:srgbClr val="FFFF00"/>
                </a:solidFill>
              </a:rPr>
              <a:t>https://github.com/taoyouxian/TravelAgencySys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99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实现一个基于</a:t>
            </a:r>
            <a:r>
              <a:rPr lang="en-US" altLang="zh-CN" dirty="0"/>
              <a:t>Web</a:t>
            </a:r>
            <a:r>
              <a:rPr lang="zh-CN" altLang="zh-CN" dirty="0"/>
              <a:t>服务的旅游代理系统，包含如下功能：</a:t>
            </a:r>
            <a:endParaRPr lang="zh-CN" altLang="zh-CN" sz="1400" dirty="0"/>
          </a:p>
          <a:p>
            <a:pPr lvl="0"/>
            <a:r>
              <a:rPr lang="zh-CN" altLang="zh-CN" dirty="0">
                <a:solidFill>
                  <a:srgbClr val="FFFF00"/>
                </a:solidFill>
              </a:rPr>
              <a:t>企业端</a:t>
            </a:r>
            <a:r>
              <a:rPr lang="zh-CN" altLang="zh-CN" dirty="0"/>
              <a:t>：企业登录和修改信息。企业包括：航空公司、酒店、租车公司和景点管理公司。企业</a:t>
            </a:r>
            <a:r>
              <a:rPr lang="zh-CN" altLang="zh-CN" b="1" dirty="0"/>
              <a:t>将可以提供的服务注册到系统</a:t>
            </a:r>
            <a:r>
              <a:rPr lang="zh-CN" altLang="zh-CN" dirty="0"/>
              <a:t>之中（也就是提供</a:t>
            </a:r>
            <a:r>
              <a:rPr lang="en-US" altLang="zh-CN" dirty="0"/>
              <a:t>WSDL</a:t>
            </a:r>
            <a:r>
              <a:rPr lang="zh-CN" altLang="zh-CN" dirty="0"/>
              <a:t>文档）。</a:t>
            </a:r>
            <a:endParaRPr lang="zh-CN" altLang="zh-CN" sz="1400" dirty="0"/>
          </a:p>
          <a:p>
            <a:pPr lvl="0"/>
            <a:r>
              <a:rPr lang="zh-CN" altLang="zh-CN" dirty="0">
                <a:solidFill>
                  <a:srgbClr val="FFFF00"/>
                </a:solidFill>
              </a:rPr>
              <a:t>用户端</a:t>
            </a:r>
            <a:r>
              <a:rPr lang="zh-CN" altLang="zh-CN" dirty="0"/>
              <a:t>：用户登录和修改信息。登录用户输入需求（例如：时间、出发城市、旅游目的地以及大概预算等基本信息），系统能规划并推荐多种旅游方案（</a:t>
            </a:r>
            <a:r>
              <a:rPr lang="en-US" altLang="zh-CN" dirty="0"/>
              <a:t>WS-BPEL</a:t>
            </a:r>
            <a:r>
              <a:rPr lang="zh-CN" altLang="zh-CN" dirty="0"/>
              <a:t>文档）供用户选择。旅游方案中包括：</a:t>
            </a:r>
            <a:endParaRPr lang="zh-CN" altLang="zh-CN" sz="1400" dirty="0"/>
          </a:p>
          <a:p>
            <a:pPr lvl="1"/>
            <a:r>
              <a:rPr lang="zh-CN" altLang="zh-CN" b="1" dirty="0">
                <a:solidFill>
                  <a:srgbClr val="FFFF00"/>
                </a:solidFill>
              </a:rPr>
              <a:t>机票购买</a:t>
            </a:r>
            <a:endParaRPr lang="zh-CN" altLang="zh-CN" sz="1200" dirty="0">
              <a:solidFill>
                <a:srgbClr val="FFFF00"/>
              </a:solidFill>
            </a:endParaRPr>
          </a:p>
          <a:p>
            <a:pPr lvl="2"/>
            <a:r>
              <a:rPr lang="zh-CN" altLang="zh-CN" dirty="0"/>
              <a:t>根据时间、出发城市、到达城市、偏好等等，推荐航空公司；</a:t>
            </a:r>
            <a:endParaRPr lang="zh-CN" altLang="zh-CN" sz="1000" dirty="0"/>
          </a:p>
          <a:p>
            <a:pPr lvl="1"/>
            <a:r>
              <a:rPr lang="zh-CN" altLang="zh-CN" b="1" dirty="0">
                <a:solidFill>
                  <a:srgbClr val="FFFF00"/>
                </a:solidFill>
              </a:rPr>
              <a:t>酒店预订</a:t>
            </a:r>
            <a:endParaRPr lang="zh-CN" altLang="zh-CN" sz="1200" dirty="0">
              <a:solidFill>
                <a:srgbClr val="FFFF00"/>
              </a:solidFill>
            </a:endParaRPr>
          </a:p>
          <a:p>
            <a:pPr lvl="2"/>
            <a:r>
              <a:rPr lang="zh-CN" altLang="zh-CN" dirty="0"/>
              <a:t>根据时间、城市、偏好等等，推荐酒店房间；</a:t>
            </a:r>
            <a:endParaRPr lang="zh-CN" altLang="zh-CN" sz="1000" dirty="0"/>
          </a:p>
          <a:p>
            <a:pPr lvl="1"/>
            <a:r>
              <a:rPr lang="zh-CN" altLang="zh-CN" b="1" dirty="0">
                <a:solidFill>
                  <a:srgbClr val="FFFF00"/>
                </a:solidFill>
              </a:rPr>
              <a:t>租车</a:t>
            </a:r>
            <a:endParaRPr lang="zh-CN" altLang="zh-CN" sz="1200" dirty="0">
              <a:solidFill>
                <a:srgbClr val="FFFF00"/>
              </a:solidFill>
            </a:endParaRPr>
          </a:p>
          <a:p>
            <a:pPr lvl="2"/>
            <a:r>
              <a:rPr lang="zh-CN" altLang="zh-CN" dirty="0"/>
              <a:t>根据车型、手动挡还是自动挡，租车地点和还车地点，以及偏好等等，推荐的租车服务公司；</a:t>
            </a:r>
            <a:endParaRPr lang="zh-CN" altLang="zh-CN" sz="1000" dirty="0"/>
          </a:p>
          <a:p>
            <a:pPr lvl="1"/>
            <a:r>
              <a:rPr lang="zh-CN" altLang="zh-CN" b="1" dirty="0">
                <a:solidFill>
                  <a:srgbClr val="FFFF00"/>
                </a:solidFill>
              </a:rPr>
              <a:t>景点</a:t>
            </a:r>
            <a:endParaRPr lang="zh-CN" altLang="zh-CN" sz="1200" dirty="0">
              <a:solidFill>
                <a:srgbClr val="FFFF00"/>
              </a:solidFill>
            </a:endParaRPr>
          </a:p>
          <a:p>
            <a:pPr lvl="2"/>
            <a:r>
              <a:rPr lang="zh-CN" altLang="zh-CN" dirty="0"/>
              <a:t>推荐景点，并根据全程陪同还是只陪同部分景点等等，推挤合适的专业导游；</a:t>
            </a:r>
            <a:endParaRPr lang="zh-CN" altLang="zh-CN" sz="1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43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67" y="288567"/>
            <a:ext cx="8459435" cy="6429473"/>
          </a:xfrm>
        </p:spPr>
      </p:pic>
    </p:spTree>
    <p:extLst>
      <p:ext uri="{BB962C8B-B14F-4D97-AF65-F5344CB8AC3E}">
        <p14:creationId xmlns:p14="http://schemas.microsoft.com/office/powerpoint/2010/main" val="383697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17" y="447188"/>
            <a:ext cx="8408483" cy="6120882"/>
          </a:xfrm>
        </p:spPr>
      </p:pic>
    </p:spTree>
    <p:extLst>
      <p:ext uri="{BB962C8B-B14F-4D97-AF65-F5344CB8AC3E}">
        <p14:creationId xmlns:p14="http://schemas.microsoft.com/office/powerpoint/2010/main" val="167888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两种旅游服务方案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用户自定义（</a:t>
            </a:r>
            <a:r>
              <a:rPr lang="en-US" altLang="zh-CN" dirty="0" smtClean="0"/>
              <a:t>{</a:t>
            </a:r>
            <a:r>
              <a:rPr lang="zh-CN" altLang="en-US" dirty="0" smtClean="0"/>
              <a:t>机票</a:t>
            </a:r>
            <a:r>
              <a:rPr lang="en-US" altLang="zh-CN" dirty="0" smtClean="0"/>
              <a:t>}</a:t>
            </a:r>
            <a:r>
              <a:rPr lang="en-US" altLang="zh-CN" dirty="0"/>
              <a:t> ×{</a:t>
            </a:r>
            <a:r>
              <a:rPr lang="zh-CN" altLang="en-US" dirty="0"/>
              <a:t>酒店</a:t>
            </a:r>
            <a:r>
              <a:rPr lang="en-US" altLang="zh-CN" dirty="0"/>
              <a:t>}</a:t>
            </a:r>
            <a:r>
              <a:rPr lang="en-US" altLang="zh-CN" dirty="0" smtClean="0"/>
              <a:t>×{</a:t>
            </a:r>
            <a:r>
              <a:rPr lang="zh-CN" altLang="en-US" dirty="0" smtClean="0"/>
              <a:t>租车</a:t>
            </a:r>
            <a:r>
              <a:rPr lang="en-US" altLang="zh-CN" dirty="0" smtClean="0"/>
              <a:t>}×{</a:t>
            </a:r>
            <a:r>
              <a:rPr lang="zh-CN" altLang="en-US" dirty="0" smtClean="0"/>
              <a:t>景点</a:t>
            </a:r>
            <a:r>
              <a:rPr lang="en-US" altLang="zh-CN" dirty="0" smtClean="0"/>
              <a:t>}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根据预算做系统推荐（根据用户条件，最节约预算）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014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BPEL</a:t>
            </a:r>
            <a:r>
              <a:rPr lang="zh-CN" altLang="en-US" dirty="0" smtClean="0"/>
              <a:t>流程（用户自定义）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851952"/>
              </p:ext>
            </p:extLst>
          </p:nvPr>
        </p:nvGraphicFramePr>
        <p:xfrm>
          <a:off x="810000" y="2987772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325143" y="2451232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</a:t>
            </a:r>
            <a:r>
              <a:rPr lang="zh-CN" altLang="en-US" dirty="0"/>
              <a:t>机票</a:t>
            </a:r>
            <a:r>
              <a:rPr lang="en-US" altLang="zh-CN" dirty="0"/>
              <a:t>} ×{</a:t>
            </a:r>
            <a:r>
              <a:rPr lang="zh-CN" altLang="en-US" dirty="0"/>
              <a:t>酒店</a:t>
            </a:r>
            <a:r>
              <a:rPr lang="en-US" altLang="zh-CN" dirty="0"/>
              <a:t>}×{</a:t>
            </a:r>
            <a:r>
              <a:rPr lang="zh-CN" altLang="en-US" dirty="0"/>
              <a:t>租车</a:t>
            </a:r>
            <a:r>
              <a:rPr lang="en-US" altLang="zh-CN" dirty="0"/>
              <a:t>}×{</a:t>
            </a:r>
            <a:r>
              <a:rPr lang="zh-CN" altLang="en-US" dirty="0"/>
              <a:t>景点</a:t>
            </a: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37" y="1947510"/>
            <a:ext cx="1277129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7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164</TotalTime>
  <Words>421</Words>
  <Application>Microsoft Office PowerPoint</Application>
  <PresentationFormat>宽屏</PresentationFormat>
  <Paragraphs>75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宋体</vt:lpstr>
      <vt:lpstr>Century Gothic</vt:lpstr>
      <vt:lpstr>Wingdings 2</vt:lpstr>
      <vt:lpstr>引用</vt:lpstr>
      <vt:lpstr>基于BPEL的旅游服务实现</vt:lpstr>
      <vt:lpstr>目录</vt:lpstr>
      <vt:lpstr>分工</vt:lpstr>
      <vt:lpstr>初步动手尝试BPEL</vt:lpstr>
      <vt:lpstr>功能需求</vt:lpstr>
      <vt:lpstr>数据库设计</vt:lpstr>
      <vt:lpstr>数据库设计</vt:lpstr>
      <vt:lpstr>两种旅游服务方案</vt:lpstr>
      <vt:lpstr>BPEL流程（用户自定义）</vt:lpstr>
      <vt:lpstr>BPEL流程（以预算为核心推荐）</vt:lpstr>
      <vt:lpstr>根据接口定义BEPL</vt:lpstr>
      <vt:lpstr>推荐路线</vt:lpstr>
      <vt:lpstr>系统演示——用户端</vt:lpstr>
      <vt:lpstr>系统演示</vt:lpstr>
      <vt:lpstr>系统演示</vt:lpstr>
      <vt:lpstr>系统演示</vt:lpstr>
      <vt:lpstr>系统演示</vt:lpstr>
      <vt:lpstr>系统演示</vt:lpstr>
      <vt:lpstr>系统演示</vt:lpstr>
      <vt:lpstr>系统演示——企业端</vt:lpstr>
      <vt:lpstr>总结感悟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基于BPEL的旅游服务实现</dc:title>
  <dc:creator>陈成</dc:creator>
  <cp:lastModifiedBy>tao tao</cp:lastModifiedBy>
  <cp:revision>64</cp:revision>
  <dcterms:created xsi:type="dcterms:W3CDTF">2018-01-01T11:15:01Z</dcterms:created>
  <dcterms:modified xsi:type="dcterms:W3CDTF">2018-01-02T02:01:35Z</dcterms:modified>
</cp:coreProperties>
</file>