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0DBB6-22FD-4E77-B060-C29F41CA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B68BF-42C3-4010-ADF3-12F3F3742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F3A24-807E-459A-BCB6-10D70018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526D0-BAC6-4602-92A9-C9498631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38A8D-BB0E-4F93-B070-F0F8F515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3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259EE-E496-48BC-80F2-BA1161F9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7B536-313F-4D45-BCFB-093DDACD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85508-C322-4A3B-80BA-08272B9E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60D72-07E1-4FF8-897D-299FB97B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13D24-9DB6-43C8-819E-55485967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6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496AB4-3BA6-4EA7-8F94-8B93172A4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0FCD8-3F73-4BBD-82A5-BF4FE2E0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EB3AF-B52E-4C68-B3E8-9E7E0892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D88A2-0AFE-46BA-87FB-C7A6A864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EACDD-9F25-413D-AB17-E51CD82B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04940-B753-4985-A04A-2D72685F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FC11A-1547-40AB-8660-723ACBA2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CAEF6-99A7-4E11-959C-FA3D0F38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1C59E-FBF7-450A-AF77-E0FEA46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88FE1-1831-41CB-B0DF-4B4FD81B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EB35-EF24-4477-AD94-E9B54BF7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08B9F-6F86-45B4-9C35-20B0409A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38EFD-322E-496F-912D-737B4AD6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0CD20-322D-4748-94A6-848BB1C0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E596-CC92-45B9-9119-F6637102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8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82B3-BD78-4236-9B1C-70C2861A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809DC-482D-4BDB-9CC9-FEC6CAD9C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F5FF6-47C8-4355-A44C-55982DD0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01EB2-DE02-4985-A79E-4F58F9D2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913D3-A6A0-4127-8DC8-4A07B603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58476-C02A-4081-A6F9-0A4A716F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68B99-2EE7-409F-ABCB-CB928AE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746DC-3EA3-44B2-8B60-01B2FE95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7B382-E2F9-4F85-BBBE-E89A5520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C77645-0F1A-4867-9662-9AFB13BC2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C958A2-2697-44CA-92C0-8792E0E57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3B841-E866-4745-BC7A-721806F0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78A4C-2BC2-43EB-A60D-B3018A18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52560-F1F7-4489-9539-3405A1CA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0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C76F-3B5E-49E6-B2DA-396AA02D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FE692-66F0-43C8-BE2C-196E232D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833C7-F737-485C-A3E2-521F8DCC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9AFC7-0257-4FEF-AF81-61F68DDD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2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6992A1-683C-4044-8C9E-F67311D7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75AC9A-7A45-4301-8018-B6033272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ADB45-CAEB-4D5A-A1EE-E21B0AA6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3EED-3594-473C-A8E9-481E5A99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2CA41-A991-4408-92DD-EC859963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54A69-0765-4589-A61C-ADA34D45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655C2-C5C2-47B5-BEDF-3EA75AF4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11FB1-947C-4274-89A8-5DB2A815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730FD-F044-4C80-9997-6B8CF7C7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7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FD4E-620F-4636-828F-22D39C29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ACF9C-60E3-4C9E-9B87-B0E853551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ADD77E-1B5E-4FA5-8145-BD6E864D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F4F65-F13F-4285-A78B-19627F33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4D454-7830-492F-8FFB-B179E381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355E6-26C0-429F-B56E-40A4D5EE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21849-3E98-4B6B-BD9B-7765ABC0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7C49D-AC4E-4568-9163-432E8971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B56A4-07C1-463A-BA46-54D646AAA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C66B-2CF9-491F-8A1E-2AF23C11BEA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F7BE-1C13-488C-A8BB-1009525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A2EFC-6F6E-4D75-818C-D5D140755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065F-94C2-451B-9534-DCD3C1C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1D08-75DA-4AE7-96CC-377CBBB3B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GUI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E6782-1CB3-43BA-A4B9-5D2978196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Jian Huang</a:t>
            </a:r>
          </a:p>
          <a:p>
            <a:r>
              <a:rPr lang="en-US" altLang="zh-CN" dirty="0"/>
              <a:t>22/11/2021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E3238-ED92-4B5A-9EA5-F97D635F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实现命令行程序的</a:t>
            </a:r>
            <a:r>
              <a:rPr lang="en-US" altLang="zh-CN" dirty="0"/>
              <a:t>GUI</a:t>
            </a:r>
            <a:r>
              <a:rPr lang="zh-CN" altLang="en-US" dirty="0"/>
              <a:t>版本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F9A35E-A3B4-4F3C-AEA3-12D04595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104" y="1825625"/>
            <a:ext cx="5137792" cy="4351338"/>
          </a:xfrm>
        </p:spPr>
      </p:pic>
    </p:spTree>
    <p:extLst>
      <p:ext uri="{BB962C8B-B14F-4D97-AF65-F5344CB8AC3E}">
        <p14:creationId xmlns:p14="http://schemas.microsoft.com/office/powerpoint/2010/main" val="212243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5FBEE-5B9E-435C-8ED5-E39893E8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实现命令行程序的</a:t>
            </a:r>
            <a:r>
              <a:rPr lang="en-US" altLang="zh-CN" dirty="0"/>
              <a:t>GUI</a:t>
            </a:r>
            <a:r>
              <a:rPr lang="zh-CN" altLang="en-US"/>
              <a:t>版本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550134-201B-4200-A022-DF8ED5E0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762" y="1929865"/>
            <a:ext cx="4790476" cy="4142857"/>
          </a:xfrm>
        </p:spPr>
      </p:pic>
    </p:spTree>
    <p:extLst>
      <p:ext uri="{BB962C8B-B14F-4D97-AF65-F5344CB8AC3E}">
        <p14:creationId xmlns:p14="http://schemas.microsoft.com/office/powerpoint/2010/main" val="11879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E41A-8D28-4771-B570-D9A00E53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5A999E-4077-48F9-AB60-6CA96F76E068}"/>
              </a:ext>
            </a:extLst>
          </p:cNvPr>
          <p:cNvSpPr txBox="1"/>
          <p:nvPr/>
        </p:nvSpPr>
        <p:spPr>
          <a:xfrm>
            <a:off x="1073791" y="1627464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实现下面题目的命令行版本和</a:t>
            </a:r>
            <a:r>
              <a:rPr lang="en-US" altLang="zh-CN" dirty="0"/>
              <a:t>GUI</a:t>
            </a:r>
            <a:r>
              <a:rPr lang="zh-CN" altLang="en-US" dirty="0"/>
              <a:t>版本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809DCB9-7059-462D-B25A-4365C0A8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313" y="2433982"/>
            <a:ext cx="6790476" cy="2580952"/>
          </a:xfrm>
        </p:spPr>
      </p:pic>
    </p:spTree>
    <p:extLst>
      <p:ext uri="{BB962C8B-B14F-4D97-AF65-F5344CB8AC3E}">
        <p14:creationId xmlns:p14="http://schemas.microsoft.com/office/powerpoint/2010/main" val="200274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A9402-104D-4208-9141-B59AD007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E4574-B4B1-4D75-BB64-F596B977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GUI</a:t>
            </a:r>
            <a:r>
              <a:rPr lang="zh-CN" altLang="en-US" dirty="0"/>
              <a:t>编程的路径选择</a:t>
            </a:r>
            <a:endParaRPr lang="en-US" altLang="zh-CN" dirty="0"/>
          </a:p>
          <a:p>
            <a:r>
              <a:rPr lang="zh-CN" altLang="en-US" dirty="0"/>
              <a:t>一个命令行程序</a:t>
            </a:r>
            <a:endParaRPr lang="en-US" altLang="zh-CN" dirty="0"/>
          </a:p>
          <a:p>
            <a:r>
              <a:rPr lang="zh-CN" altLang="en-US" dirty="0"/>
              <a:t>图形化简单实例</a:t>
            </a:r>
            <a:endParaRPr lang="en-US" altLang="zh-CN" dirty="0"/>
          </a:p>
          <a:p>
            <a:r>
              <a:rPr lang="zh-CN" altLang="en-US" dirty="0"/>
              <a:t>从命令行进化到</a:t>
            </a:r>
            <a:r>
              <a:rPr lang="en-US" altLang="zh-CN" dirty="0"/>
              <a:t>GUI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2FB6-3598-4F21-9E1C-372D661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GUI</a:t>
            </a:r>
            <a:r>
              <a:rPr lang="zh-CN" altLang="en-US" dirty="0"/>
              <a:t>编程的路径选择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98F13-2559-4C79-B219-0B05D6EA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Tkinter</a:t>
            </a:r>
            <a:endParaRPr lang="en-US" altLang="zh-CN" dirty="0"/>
          </a:p>
          <a:p>
            <a:r>
              <a:rPr lang="en-US" altLang="zh-CN" dirty="0" err="1"/>
              <a:t>wxPython</a:t>
            </a:r>
            <a:endParaRPr lang="en-US" altLang="zh-CN" dirty="0"/>
          </a:p>
          <a:p>
            <a:r>
              <a:rPr lang="en-US" altLang="zh-CN" dirty="0"/>
              <a:t>Pyside2</a:t>
            </a:r>
            <a:r>
              <a:rPr lang="zh-CN" altLang="en-US" dirty="0"/>
              <a:t>和</a:t>
            </a:r>
            <a:r>
              <a:rPr lang="en-US" altLang="zh-CN" dirty="0"/>
              <a:t>PyQT5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51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F2595-3508-45B7-9C76-C9B6413E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pyside2</a:t>
            </a:r>
            <a:r>
              <a:rPr lang="zh-CN" altLang="en-US" dirty="0"/>
              <a:t>与</a:t>
            </a:r>
            <a:r>
              <a:rPr lang="en-US" altLang="zh-CN" dirty="0"/>
              <a:t>PyQT5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70140-6982-4C82-AB19-C8DB705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24B9BA-7A49-499F-BCCC-F0FE03007847}"/>
              </a:ext>
            </a:extLst>
          </p:cNvPr>
          <p:cNvSpPr/>
          <p:nvPr/>
        </p:nvSpPr>
        <p:spPr>
          <a:xfrm>
            <a:off x="4581331" y="2593910"/>
            <a:ext cx="1959428" cy="90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pyside2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D18186-4534-4148-A668-CC0543C1CD78}"/>
              </a:ext>
            </a:extLst>
          </p:cNvPr>
          <p:cNvSpPr/>
          <p:nvPr/>
        </p:nvSpPr>
        <p:spPr>
          <a:xfrm>
            <a:off x="4581331" y="4262599"/>
            <a:ext cx="1959428" cy="90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PyQT5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EF393F-2CD1-48F5-BCC8-8EC2C92484BD}"/>
              </a:ext>
            </a:extLst>
          </p:cNvPr>
          <p:cNvSpPr txBox="1">
            <a:spLocks/>
          </p:cNvSpPr>
          <p:nvPr/>
        </p:nvSpPr>
        <p:spPr>
          <a:xfrm>
            <a:off x="-1867678" y="27167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88BA7C-E274-48F9-B7B3-407601626D4D}"/>
              </a:ext>
            </a:extLst>
          </p:cNvPr>
          <p:cNvSpPr/>
          <p:nvPr/>
        </p:nvSpPr>
        <p:spPr>
          <a:xfrm>
            <a:off x="1875453" y="3485033"/>
            <a:ext cx="1959428" cy="90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10A523-AB88-43F2-B121-F7B7B172EB7C}"/>
              </a:ext>
            </a:extLst>
          </p:cNvPr>
          <p:cNvSpPr/>
          <p:nvPr/>
        </p:nvSpPr>
        <p:spPr>
          <a:xfrm>
            <a:off x="7725747" y="3485033"/>
            <a:ext cx="1959428" cy="90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FDC99E0-C850-4E58-8E12-9D2601737B4A}"/>
              </a:ext>
            </a:extLst>
          </p:cNvPr>
          <p:cNvSpPr/>
          <p:nvPr/>
        </p:nvSpPr>
        <p:spPr>
          <a:xfrm rot="3841495">
            <a:off x="7016159" y="3814337"/>
            <a:ext cx="234188" cy="13235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1D57584-A9CA-4977-9334-A7C3B0C62D94}"/>
              </a:ext>
            </a:extLst>
          </p:cNvPr>
          <p:cNvSpPr/>
          <p:nvPr/>
        </p:nvSpPr>
        <p:spPr>
          <a:xfrm rot="6822318">
            <a:off x="3844874" y="4051002"/>
            <a:ext cx="234188" cy="13235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19E6CF6-5553-4152-9C5C-7F157DE04844}"/>
              </a:ext>
            </a:extLst>
          </p:cNvPr>
          <p:cNvSpPr/>
          <p:nvPr/>
        </p:nvSpPr>
        <p:spPr>
          <a:xfrm rot="6208446">
            <a:off x="6991524" y="2884059"/>
            <a:ext cx="234188" cy="13235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9118564-2FE9-4815-86BE-0A462CF381CE}"/>
              </a:ext>
            </a:extLst>
          </p:cNvPr>
          <p:cNvSpPr/>
          <p:nvPr/>
        </p:nvSpPr>
        <p:spPr>
          <a:xfrm rot="4133755">
            <a:off x="3838338" y="2560060"/>
            <a:ext cx="234188" cy="13235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7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17F36-DB73-4878-B0BA-369CB781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一个命令行的例子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9E994F-86A0-4C49-9670-0AAF34F8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456" y="1790905"/>
            <a:ext cx="7476190" cy="3276190"/>
          </a:xfrm>
        </p:spPr>
      </p:pic>
    </p:spTree>
    <p:extLst>
      <p:ext uri="{BB962C8B-B14F-4D97-AF65-F5344CB8AC3E}">
        <p14:creationId xmlns:p14="http://schemas.microsoft.com/office/powerpoint/2010/main" val="30423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C46EF-4DD9-4C77-8900-C87DDE4E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一个命令行的例子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CB656B-B49D-421C-804A-32712562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68" y="1690688"/>
            <a:ext cx="831442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00D686-95C4-4D08-8350-17753F4FA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93" y="1690688"/>
            <a:ext cx="4600000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AD9DB-515C-4940-B0AA-3163C446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图形化简单实例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48FDD2-0997-4815-B784-8DFDC21C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259" y="1598531"/>
            <a:ext cx="4819048" cy="4152381"/>
          </a:xfrm>
        </p:spPr>
      </p:pic>
    </p:spTree>
    <p:extLst>
      <p:ext uri="{BB962C8B-B14F-4D97-AF65-F5344CB8AC3E}">
        <p14:creationId xmlns:p14="http://schemas.microsoft.com/office/powerpoint/2010/main" val="20412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0652-A490-417A-9FF2-FDF5EAFA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图形化简单实例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5A35F95-8E31-4AEF-AC0D-99F7CFAD5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9" y="1825625"/>
            <a:ext cx="8819021" cy="4351338"/>
          </a:xfrm>
        </p:spPr>
      </p:pic>
    </p:spTree>
    <p:extLst>
      <p:ext uri="{BB962C8B-B14F-4D97-AF65-F5344CB8AC3E}">
        <p14:creationId xmlns:p14="http://schemas.microsoft.com/office/powerpoint/2010/main" val="416005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3B50C-D01A-4DF3-B46A-6FE45D67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将功能加入到</a:t>
            </a:r>
            <a:r>
              <a:rPr lang="en-US" altLang="zh-CN" dirty="0"/>
              <a:t>GUI</a:t>
            </a:r>
            <a:r>
              <a:rPr lang="zh-CN" altLang="en-US" dirty="0"/>
              <a:t>中</a:t>
            </a:r>
            <a:r>
              <a:rPr lang="en-US" altLang="zh-CN" dirty="0"/>
              <a:t>[</a:t>
            </a:r>
            <a:r>
              <a:rPr lang="zh-CN" altLang="en-US" dirty="0"/>
              <a:t>界面动作处理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825449-8A90-4FF1-91C9-7910C3E4A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39" y="1690688"/>
            <a:ext cx="6967207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9E2A68-953A-4711-8989-0F97130DCC44}"/>
              </a:ext>
            </a:extLst>
          </p:cNvPr>
          <p:cNvSpPr/>
          <p:nvPr/>
        </p:nvSpPr>
        <p:spPr>
          <a:xfrm>
            <a:off x="2388637" y="1922106"/>
            <a:ext cx="3312367" cy="6158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880CE7-4B2E-4567-9A03-409F6289CCE4}"/>
              </a:ext>
            </a:extLst>
          </p:cNvPr>
          <p:cNvSpPr/>
          <p:nvPr/>
        </p:nvSpPr>
        <p:spPr>
          <a:xfrm>
            <a:off x="2388637" y="5355771"/>
            <a:ext cx="3312367" cy="44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91</Words>
  <Application>Microsoft Office PowerPoint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Python GUI Programming</vt:lpstr>
      <vt:lpstr>目录</vt:lpstr>
      <vt:lpstr>Python GUI编程的路径选择 </vt:lpstr>
      <vt:lpstr>pyside2与PyQT5</vt:lpstr>
      <vt:lpstr>一个命令行的例子</vt:lpstr>
      <vt:lpstr>一个命令行的例子</vt:lpstr>
      <vt:lpstr>图形化简单实例</vt:lpstr>
      <vt:lpstr>图形化简单实例</vt:lpstr>
      <vt:lpstr>将功能加入到GUI中[界面动作处理]</vt:lpstr>
      <vt:lpstr>实现命令行程序的GUI版本</vt:lpstr>
      <vt:lpstr>实现命令行程序的GUI版本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2021-11-21T12:20:02Z</dcterms:created>
  <dcterms:modified xsi:type="dcterms:W3CDTF">2021-11-21T14:33:07Z</dcterms:modified>
</cp:coreProperties>
</file>