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7352" y="1728673"/>
            <a:ext cx="8241232" cy="1714242"/>
          </a:xfrm>
        </p:spPr>
        <p:txBody>
          <a:bodyPr/>
          <a:lstStyle/>
          <a:p>
            <a:r>
              <a:rPr lang="zh-CN" altLang="en-US" dirty="0" smtClean="0"/>
              <a:t>快速文件传输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的设计与实现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手机与手机互传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1164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：张涛  </a:t>
            </a:r>
            <a:r>
              <a:rPr lang="en-US" altLang="zh-CN" dirty="0" smtClean="0"/>
              <a:t>13</a:t>
            </a:r>
            <a:r>
              <a:rPr lang="zh-CN" altLang="en-US" dirty="0" smtClean="0"/>
              <a:t>级软件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老师：余颖</a:t>
            </a:r>
            <a:endParaRPr lang="en-US" altLang="zh-CN" dirty="0" smtClean="0"/>
          </a:p>
          <a:p>
            <a:r>
              <a:rPr lang="en-US" altLang="zh-CN" dirty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962076337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8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谢谢观看！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整体架构</a:t>
            </a:r>
            <a:endParaRPr lang="en-US" altLang="zh-CN" dirty="0" smtClean="0"/>
          </a:p>
          <a:p>
            <a:r>
              <a:rPr lang="zh-CN" altLang="en-US" dirty="0" smtClean="0"/>
              <a:t>系统功能设计</a:t>
            </a:r>
            <a:endParaRPr lang="en-US" altLang="zh-CN" dirty="0" smtClean="0"/>
          </a:p>
          <a:p>
            <a:r>
              <a:rPr lang="zh-CN" altLang="en-US" dirty="0" smtClean="0"/>
              <a:t>视频演示</a:t>
            </a:r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/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359867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9964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智能</a:t>
            </a:r>
            <a:r>
              <a:rPr lang="zh-CN" altLang="zh-CN" sz="2000" dirty="0">
                <a:solidFill>
                  <a:schemeClr val="tx1"/>
                </a:solidFill>
                <a:latin typeface="+mn-ea"/>
                <a:ea typeface="+mn-ea"/>
              </a:rPr>
              <a:t>手机的快速发展，使得人们步入了移动互联网的时代，极大地增加了人们相互沟通的频度以及便捷程度，而人们对于文件相互传输的需求也在这一过程中不断增长</a:t>
            </a:r>
            <a:r>
              <a:rPr lang="zh-CN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传输文件时，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可能会受当时环境的限制，比较难以传递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679288"/>
            <a:ext cx="8596668" cy="3880773"/>
          </a:xfrm>
        </p:spPr>
        <p:txBody>
          <a:bodyPr/>
          <a:lstStyle/>
          <a:p>
            <a:r>
              <a:rPr lang="en-US" altLang="zh-CN" dirty="0" err="1" smtClean="0"/>
              <a:t>WiFi</a:t>
            </a:r>
            <a:r>
              <a:rPr lang="zh-CN" altLang="en-US" dirty="0" smtClean="0"/>
              <a:t>信号差，如公司等人口密集处</a:t>
            </a:r>
            <a:endParaRPr lang="en-US" altLang="zh-CN" dirty="0" smtClean="0"/>
          </a:p>
          <a:p>
            <a:r>
              <a:rPr lang="zh-CN" altLang="en-US" dirty="0" smtClean="0"/>
              <a:t>户外没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，流量贵</a:t>
            </a:r>
            <a:endParaRPr lang="en-US" altLang="zh-CN" dirty="0" smtClean="0"/>
          </a:p>
          <a:p>
            <a:r>
              <a:rPr lang="zh-CN" altLang="en-US" dirty="0" smtClean="0"/>
              <a:t>临时性接触，不希望加</a:t>
            </a:r>
            <a:r>
              <a:rPr lang="zh-CN" altLang="en-US" dirty="0"/>
              <a:t>社交</a:t>
            </a:r>
            <a:r>
              <a:rPr lang="zh-CN" altLang="en-US" dirty="0" smtClean="0"/>
              <a:t>好友，如打印店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3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传统方案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NFC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弊端：不适合传输文件；支持设备不多</a:t>
            </a:r>
            <a:endParaRPr lang="en-US" altLang="zh-CN" dirty="0" smtClean="0"/>
          </a:p>
          <a:p>
            <a:r>
              <a:rPr lang="zh-CN" altLang="en-US" dirty="0" smtClean="0"/>
              <a:t>蓝牙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优势：兼容性强，几乎支持所有移动设备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弊端：传输速度慢，匹配操作繁琐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30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Hotspot</a:t>
            </a:r>
            <a:r>
              <a:rPr lang="zh-CN" altLang="en-US" dirty="0" smtClean="0"/>
              <a:t>进行局域网通信，传输速度快</a:t>
            </a:r>
            <a:endParaRPr lang="en-US" altLang="zh-CN" dirty="0" smtClean="0"/>
          </a:p>
          <a:p>
            <a:r>
              <a:rPr lang="zh-CN" altLang="en-US" dirty="0" smtClean="0"/>
              <a:t>利用声波传输握手信号，建立</a:t>
            </a:r>
            <a:r>
              <a:rPr lang="en-US" altLang="zh-CN" dirty="0" smtClean="0"/>
              <a:t>C/S</a:t>
            </a:r>
            <a:r>
              <a:rPr lang="zh-CN" altLang="en-US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22259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3313" y="4816325"/>
            <a:ext cx="8596668" cy="388077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 descr="系统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1516932"/>
            <a:ext cx="5682310" cy="48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0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系统功能设计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5119" y="4506224"/>
            <a:ext cx="8596668" cy="388077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系统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60" y="2348810"/>
            <a:ext cx="49085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31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 interface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文件传输页面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61" y="93398"/>
            <a:ext cx="3599541" cy="6399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86" y="141131"/>
            <a:ext cx="3722832" cy="66428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74" y="62310"/>
            <a:ext cx="3629532" cy="6430272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94" y="141131"/>
            <a:ext cx="3708001" cy="6592002"/>
          </a:xfrm>
        </p:spPr>
      </p:pic>
    </p:spTree>
    <p:extLst>
      <p:ext uri="{BB962C8B-B14F-4D97-AF65-F5344CB8AC3E}">
        <p14:creationId xmlns:p14="http://schemas.microsoft.com/office/powerpoint/2010/main" val="5176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user interface</a:t>
            </a:r>
            <a:r>
              <a:rPr lang="zh-CN" altLang="en-US" dirty="0" smtClean="0"/>
              <a:t>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历史文件管理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948" y="975312"/>
            <a:ext cx="2960171" cy="5262526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81" y="975311"/>
            <a:ext cx="3105339" cy="55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111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快速文件传输APP的设计与实现——手机与手机互传</vt:lpstr>
      <vt:lpstr>提纲</vt:lpstr>
      <vt:lpstr>背景   智能手机的快速发展，使得人们步入了移动互联网的时代，极大地增加了人们相互沟通的频度以及便捷程度，而人们对于文件相互传输的需求也在这一过程中不断增长。传输文件时，可能会受当时环境的限制，比较难以传递 </vt:lpstr>
      <vt:lpstr>传统方案 </vt:lpstr>
      <vt:lpstr>解决方案 </vt:lpstr>
      <vt:lpstr>整体架构</vt:lpstr>
      <vt:lpstr>系统功能设计</vt:lpstr>
      <vt:lpstr>UI（user interface）   文件传输页面</vt:lpstr>
      <vt:lpstr>UI（user interface）   历史文件管理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快速文件传输APP的设计与实现——手机端与手机端互传</dc:title>
  <dc:creator>张涛</dc:creator>
  <cp:lastModifiedBy>张涛</cp:lastModifiedBy>
  <cp:revision>73</cp:revision>
  <dcterms:created xsi:type="dcterms:W3CDTF">2017-05-24T09:46:27Z</dcterms:created>
  <dcterms:modified xsi:type="dcterms:W3CDTF">2017-05-27T00:13:35Z</dcterms:modified>
</cp:coreProperties>
</file>