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"/>
              <a:t>B/S模式示例</a:t>
            </a:r>
            <a:endParaRPr lang="x-none" alt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"/>
              <a:t>前端(html+js)+后端(nodejs)</a:t>
            </a:r>
            <a:endParaRPr lang="x-none" altLang="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后端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/>
              <a:t>设计API</a:t>
            </a:r>
            <a:endParaRPr lang="x-none" altLang=""/>
          </a:p>
          <a:p>
            <a:r>
              <a:rPr lang="x-none" altLang=""/>
              <a:t>设计数据库表结构</a:t>
            </a:r>
            <a:endParaRPr lang="x-none" altLang=""/>
          </a:p>
          <a:p>
            <a:r>
              <a:rPr lang="x-none" altLang=""/>
              <a:t>实现数据库操作</a:t>
            </a:r>
            <a:endParaRPr lang="x-none" altLang=""/>
          </a:p>
          <a:p>
            <a:r>
              <a:rPr lang="x-none" altLang=""/>
              <a:t>实现API</a:t>
            </a:r>
            <a:endParaRPr lang="x-none" altLang="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前段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/>
              <a:t>设计UI界面</a:t>
            </a:r>
            <a:endParaRPr lang="x-none" altLang=""/>
          </a:p>
          <a:p>
            <a:r>
              <a:rPr lang="x-none" altLang=""/>
              <a:t>设计交互逻辑</a:t>
            </a:r>
            <a:endParaRPr lang="x-none" altLang=""/>
          </a:p>
          <a:p>
            <a:r>
              <a:rPr lang="x-none" altLang=""/>
              <a:t>实现UI</a:t>
            </a:r>
            <a:endParaRPr lang="x-none" altLang=""/>
          </a:p>
          <a:p>
            <a:r>
              <a:rPr lang="x-none" altLang=""/>
              <a:t>实现交互</a:t>
            </a:r>
            <a:endParaRPr lang="x-none" altLang="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后端框架nodejs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/>
              <a:t>express</a:t>
            </a:r>
            <a:endParaRPr lang="x-none" altLang=""/>
          </a:p>
          <a:p>
            <a:r>
              <a:rPr lang="x-none" altLang=""/>
              <a:t>Sails</a:t>
            </a:r>
            <a:endParaRPr lang="x-none" altLang=""/>
          </a:p>
          <a:p>
            <a:r>
              <a:rPr lang="x-none" altLang=""/>
              <a:t>KOA</a:t>
            </a:r>
            <a:endParaRPr lang="x-none" altLang="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前端框架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/>
              <a:t>Bootstrap</a:t>
            </a:r>
            <a:endParaRPr lang="x-none" altLang=""/>
          </a:p>
          <a:p>
            <a:r>
              <a:rPr lang="x-none" altLang=""/>
              <a:t>Pure</a:t>
            </a:r>
            <a:endParaRPr lang="x-none" altLang=""/>
          </a:p>
          <a:p>
            <a:r>
              <a:rPr lang="x-none" altLang=""/>
              <a:t>Mueller</a:t>
            </a:r>
            <a:endParaRPr lang="x-none" altLang="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/>
              <a:t>注意</a:t>
            </a:r>
            <a:endParaRPr lang="x-none" alt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/>
              <a:t>登录验证 password加密</a:t>
            </a:r>
            <a:endParaRPr lang="x-none" altLang=""/>
          </a:p>
          <a:p>
            <a:r>
              <a:rPr lang="x-none" altLang=""/>
              <a:t>登录身份 Cookie</a:t>
            </a:r>
            <a:endParaRPr lang="x-none" altLang=""/>
          </a:p>
          <a:p>
            <a:r>
              <a:rPr lang="x-none" altLang=""/>
              <a:t>登录权限控制 有效期</a:t>
            </a:r>
            <a:endParaRPr lang="x-none" altLang=""/>
          </a:p>
          <a:p>
            <a:r>
              <a:rPr lang="x-none" altLang=""/>
              <a:t>数据库操作封装</a:t>
            </a:r>
            <a:endParaRPr lang="x-none" altLang=""/>
          </a:p>
          <a:p>
            <a:r>
              <a:rPr lang="x-none" altLang=""/>
              <a:t>CSS样式复用</a:t>
            </a:r>
            <a:endParaRPr lang="x-none" altLang=""/>
          </a:p>
          <a:p>
            <a:r>
              <a:rPr lang="x-none" altLang=""/>
              <a:t>html兼容性</a:t>
            </a:r>
            <a:endParaRPr lang="x-none" altLang="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Kingsoft Office WPP</Application>
  <PresentationFormat>宽屏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persist</dc:creator>
  <cp:lastModifiedBy>persist</cp:lastModifiedBy>
  <cp:revision>1</cp:revision>
  <dcterms:created xsi:type="dcterms:W3CDTF">2017-05-17T15:46:42Z</dcterms:created>
  <dcterms:modified xsi:type="dcterms:W3CDTF">2017-05-17T15:46:42Z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9-10.1.0.5639</vt:lpwstr>
  </property>
</Properties>
</file>