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EA18-A375-2443-B9EA-483A7AC32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FDF06-B5D0-034C-86DE-77F763E50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5BBF-8808-9F43-A878-24FA750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842B-098D-824F-B740-913804FB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35AC-2297-8E4B-8E40-A533E7E0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D9AC-9EFA-9048-80B2-8ACFE67C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C4D02-EE17-A841-A470-C5863C21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A566-40DD-934B-AF8C-5F03C165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C3B9A-2F5D-F54C-8E66-EAA7C598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837D2-2B84-5541-8683-EFC3B56D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67FAC-5DA8-E247-8937-63A0DB87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635F7-5BF6-F140-AD02-89741CDA4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5B15-40E4-594C-99A0-8808BE76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05D6-2510-4646-AC58-AED7D958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EB02-AF37-DF4A-BC50-A00BACCC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001C-403D-8B4F-BEDA-619CBB89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8F81-0D7B-E04F-BBC9-80BD641F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3791-0401-8E48-AF5D-68476EE7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4A85-04F4-C346-92F4-FC567393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FCA2-E97C-EE4F-8971-9787755D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1148-7287-0F44-BADC-7B3DAE9A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71101-D49F-5B49-91FA-C249077A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84B2-4A47-0E42-972C-B4D6F31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5C8C-3242-B445-B7C3-87B22F1E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778C-E54B-ED42-ABFC-EB8D3916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97F4-ED2D-3B4E-9C52-AD0E2870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1F20-ACAF-D94E-BA73-E47A1F455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3E48-5402-4744-8479-D64258CE9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46F16-F93D-864F-8937-1A77ACE0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C1E5A-356D-0D40-BEB4-C8BAED51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64A6B-B4F4-5E44-8582-55807307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B38B-2402-8D4B-924B-81C30525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3156-FEAC-3D4C-B261-556C6E66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498E6-DAA1-5F41-9095-0C4B4FC60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75EFF-3823-9149-A57B-AD7E274E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4B4C-A259-7948-A9F3-1801A9D21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8014F-83B9-DB4A-AB9F-EBA510CC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A893A-4DA9-D342-B320-5DB659BF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BEF53-551A-9445-9AD4-9594E4EF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A67D-3D5C-6E4A-B22D-A8EC2A14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FF9BF-6B6B-FD4F-BF8E-5D582EA6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922BB-FF77-5A43-B2A2-0EC2944E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97562-7F15-C342-A26D-82476C79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84652-0138-CD49-A0B6-BA73EE34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8F3B7-1443-1042-AC10-7A938EB4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8571E-9B71-D94E-BB7B-0A449D22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839E-9A85-564E-A88A-3C4218B7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C7BE-9C0B-454C-AD72-907C7B8F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E6B9C-F0AF-BA4C-BE8C-11371DE46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A6E6D-1D21-2A49-BEFA-734B6BB2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E6876-0794-664D-B236-1B14158E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1E6A-877F-0343-9ACC-152657AC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CD15-FF3C-A34B-925C-6853C221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430C7-21D7-274F-A37D-ED58E93C7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A8ACE-A1A4-4B44-999C-84DC9E21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3755-93E0-CE4C-BAB2-8B89D859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0E6A-C37A-C240-9F2B-B7FB0AC2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17BB6-D042-584F-8A6E-AC73E039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F01D0-A5A0-C246-B43F-021F15DA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9DED-942A-CC43-A1BA-7460C1E9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E162-E7E0-AE4C-B7BF-9DEA0CE5C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9C89-2AD6-1049-A74A-6D057DEED46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E94D-A9F1-F74C-B3E8-C86765896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966E-1209-0C48-A4A6-EE62F3985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C983-208F-6F43-A579-42843839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87E-EC33-2848-B7BD-311BB91BE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2020.7.9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0E072-995B-A240-9140-2C091B30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Ziyu</a:t>
            </a:r>
            <a:r>
              <a:rPr lang="zh-CN" altLang="en-US" dirty="0"/>
              <a:t> </a:t>
            </a:r>
            <a:r>
              <a:rPr lang="en-US" altLang="zh-CN" dirty="0"/>
              <a:t>Tao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DE7-26C4-4D4E-B0D7-439E07E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12B2-15DD-9446-88FE-FC035902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618"/>
            <a:ext cx="5764481" cy="4553006"/>
          </a:xfrm>
        </p:spPr>
        <p:txBody>
          <a:bodyPr>
            <a:normAutofit/>
          </a:bodyPr>
          <a:lstStyle/>
          <a:p>
            <a:r>
              <a:rPr lang="zh-CN" altLang="en-US" dirty="0"/>
              <a:t>   </a:t>
            </a:r>
            <a:r>
              <a:rPr lang="en-US" altLang="zh-CN" dirty="0"/>
              <a:t>Immune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inhibitor</a:t>
            </a:r>
            <a:r>
              <a:rPr lang="zh-CN" altLang="en-US" dirty="0"/>
              <a:t>（</a:t>
            </a:r>
            <a:r>
              <a:rPr lang="en-US" altLang="zh-CN" dirty="0"/>
              <a:t>ICI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immunotherapy</a:t>
            </a:r>
            <a:r>
              <a:rPr lang="zh-CN" altLang="en-US" dirty="0"/>
              <a:t> </a:t>
            </a:r>
            <a:r>
              <a:rPr lang="en-US" altLang="zh-CN" dirty="0"/>
              <a:t>drugs</a:t>
            </a:r>
            <a:r>
              <a:rPr lang="zh-CN" altLang="en-US" dirty="0"/>
              <a:t> </a:t>
            </a:r>
            <a:r>
              <a:rPr lang="en-US" dirty="0"/>
              <a:t>blocking checkpoint proteins from binding with their partner proteins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PD-(L)1,</a:t>
            </a:r>
            <a:r>
              <a:rPr lang="zh-CN" altLang="en-US" dirty="0"/>
              <a:t> </a:t>
            </a:r>
            <a:r>
              <a:rPr lang="en-US" altLang="zh-CN" dirty="0"/>
              <a:t>CTLA-4.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DD960-A1BA-B447-A00E-04C6705924F0}"/>
              </a:ext>
            </a:extLst>
          </p:cNvPr>
          <p:cNvSpPr txBox="1"/>
          <p:nvPr/>
        </p:nvSpPr>
        <p:spPr>
          <a:xfrm>
            <a:off x="8733692" y="6295292"/>
            <a:ext cx="276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al.,</a:t>
            </a:r>
            <a:r>
              <a:rPr lang="zh-CN" altLang="en-US" dirty="0"/>
              <a:t> </a:t>
            </a:r>
            <a:r>
              <a:rPr lang="en-US" altLang="zh-CN" dirty="0"/>
              <a:t>Nature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610C9-B548-F349-A6B2-AE976626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527" y="1690688"/>
            <a:ext cx="4940912" cy="3948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D1E40-40BC-EC4C-9A62-5444C84700C2}"/>
              </a:ext>
            </a:extLst>
          </p:cNvPr>
          <p:cNvSpPr txBox="1"/>
          <p:nvPr/>
        </p:nvSpPr>
        <p:spPr>
          <a:xfrm>
            <a:off x="838200" y="4469371"/>
            <a:ext cx="4955203" cy="1273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Only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few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patients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profit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from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immune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checkpoint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inhibitor.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5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7042-6514-A14B-9FEF-3B9750DD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132E-23EC-7545-9A3E-E5E1A4B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3000" dirty="0"/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New </a:t>
            </a:r>
            <a:r>
              <a:rPr lang="en-US" altLang="zh-CN" sz="3000" dirty="0"/>
              <a:t>combine</a:t>
            </a:r>
            <a:r>
              <a:rPr lang="zh-CN" altLang="en-US" sz="3000" dirty="0"/>
              <a:t> </a:t>
            </a:r>
            <a:r>
              <a:rPr lang="en-US" sz="3000" dirty="0"/>
              <a:t>signature</a:t>
            </a:r>
            <a:r>
              <a:rPr lang="zh-CN" altLang="en-US" sz="3000" dirty="0"/>
              <a:t> </a:t>
            </a:r>
            <a:r>
              <a:rPr lang="en-US" sz="3000" dirty="0"/>
              <a:t>biomarker predict immunotherapy</a:t>
            </a:r>
          </a:p>
          <a:p>
            <a:pPr lvl="0"/>
            <a:endParaRPr lang="en-US" sz="3000" dirty="0"/>
          </a:p>
          <a:p>
            <a:pPr lvl="0"/>
            <a:r>
              <a:rPr lang="en-US" sz="3000" dirty="0"/>
              <a:t>Construct model between biomarker and immune landscape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2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7C23-1590-B940-B7A2-04CBF892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design——modeling an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2D179-BA15-0149-8E60-7716BE2B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23" y="935121"/>
            <a:ext cx="9653954" cy="57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942C-17BE-F344-8433-7202C7BE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0D09-3042-7D40-8E2E-22149491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Signature</a:t>
            </a:r>
            <a:r>
              <a:rPr lang="zh-CN" altLang="en-US" b="1" dirty="0"/>
              <a:t> </a:t>
            </a:r>
            <a:r>
              <a:rPr lang="en-US" altLang="zh-CN" b="1" dirty="0"/>
              <a:t>stability</a:t>
            </a:r>
          </a:p>
          <a:p>
            <a:pPr>
              <a:buFontTx/>
              <a:buChar char="-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signature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consistently predict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>
              <a:buFontTx/>
              <a:buChar char="-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results:</a:t>
            </a:r>
          </a:p>
          <a:p>
            <a:pPr marL="514350" indent="-514350">
              <a:buAutoNum type="arabicPeriod"/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signatures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tools.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  </a:t>
            </a:r>
            <a:r>
              <a:rPr lang="en-US" altLang="zh-CN" dirty="0"/>
              <a:t>Consistently</a:t>
            </a:r>
            <a:r>
              <a:rPr lang="zh-CN" altLang="en-US" dirty="0"/>
              <a:t> </a:t>
            </a:r>
            <a:r>
              <a:rPr lang="en-US" altLang="zh-CN" dirty="0"/>
              <a:t>signature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0" indent="0">
              <a:buNone/>
            </a:pPr>
            <a:r>
              <a:rPr lang="en-US" altLang="zh-CN" dirty="0"/>
              <a:t>Good.</a:t>
            </a:r>
          </a:p>
        </p:txBody>
      </p:sp>
    </p:spTree>
    <p:extLst>
      <p:ext uri="{BB962C8B-B14F-4D97-AF65-F5344CB8AC3E}">
        <p14:creationId xmlns:p14="http://schemas.microsoft.com/office/powerpoint/2010/main" val="205837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1CFC-01EF-8947-98AC-FB387B8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6C6E-C8C8-F440-8F1B-3902C0E2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Population</a:t>
            </a:r>
            <a:r>
              <a:rPr lang="zh-CN" altLang="en-US" b="1" dirty="0"/>
              <a:t> </a:t>
            </a:r>
            <a:r>
              <a:rPr lang="en-US" altLang="zh-CN" b="1" dirty="0"/>
              <a:t>stability</a:t>
            </a:r>
          </a:p>
          <a:p>
            <a:pPr>
              <a:buFontTx/>
              <a:buChar char="-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source of</a:t>
            </a:r>
            <a:r>
              <a:rPr lang="zh-CN" altLang="en-US" dirty="0"/>
              <a:t> </a:t>
            </a:r>
            <a:r>
              <a:rPr lang="en-US" altLang="zh-CN" dirty="0"/>
              <a:t>patients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signatures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validate.</a:t>
            </a:r>
          </a:p>
          <a:p>
            <a:pPr marL="0" indent="0">
              <a:buNone/>
            </a:pPr>
            <a:r>
              <a:rPr lang="en-US" altLang="zh-CN" dirty="0"/>
              <a:t>Factors:</a:t>
            </a:r>
          </a:p>
          <a:p>
            <a:pPr marL="0" indent="0">
              <a:buNone/>
            </a:pPr>
            <a:r>
              <a:rPr lang="en-US" altLang="zh-CN" dirty="0"/>
              <a:t>Gender,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treatment</a:t>
            </a:r>
            <a:r>
              <a:rPr lang="zh-CN" altLang="en-US" dirty="0"/>
              <a:t> </a:t>
            </a:r>
            <a:r>
              <a:rPr lang="en-US" altLang="zh-CN" dirty="0"/>
              <a:t>type(combination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en-US" dirty="0"/>
              <a:t>onotherapy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smoke.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results:</a:t>
            </a:r>
          </a:p>
          <a:p>
            <a:pPr marL="514350" indent="-514350">
              <a:buAutoNum type="arabicPeriod"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differently.</a:t>
            </a:r>
          </a:p>
        </p:txBody>
      </p:sp>
    </p:spTree>
    <p:extLst>
      <p:ext uri="{BB962C8B-B14F-4D97-AF65-F5344CB8AC3E}">
        <p14:creationId xmlns:p14="http://schemas.microsoft.com/office/powerpoint/2010/main" val="296864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9476-096F-0645-A3B5-44820694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EE4E-FEDC-6444-A5EF-4FF66D88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3102"/>
            <a:ext cx="10515600" cy="4351338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biomarker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overlap,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9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154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2020.7.9</vt:lpstr>
      <vt:lpstr>Background</vt:lpstr>
      <vt:lpstr>Aims </vt:lpstr>
      <vt:lpstr>Process design——modeling and validation</vt:lpstr>
      <vt:lpstr>Further details</vt:lpstr>
      <vt:lpstr>Further details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2020.7.9</dc:title>
  <dc:creator>紫玉 陶</dc:creator>
  <cp:lastModifiedBy>紫玉 陶</cp:lastModifiedBy>
  <cp:revision>4</cp:revision>
  <dcterms:created xsi:type="dcterms:W3CDTF">2020-07-09T09:35:28Z</dcterms:created>
  <dcterms:modified xsi:type="dcterms:W3CDTF">2020-07-10T03:30:37Z</dcterms:modified>
</cp:coreProperties>
</file>