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773AB-0B72-495E-999B-E00941A4125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380-5B6D-4B78-BE74-DC04FD17F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4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09380-5B6D-4B78-BE74-DC04FD17FB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9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1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0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217-39A0-42E7-B291-3CCF872C712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BB80-06E0-4857-AB85-F440D92A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Ziyu</a:t>
            </a:r>
            <a:r>
              <a:rPr lang="en-US" altLang="zh-CN" dirty="0" smtClean="0"/>
              <a:t> 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2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79" y="1825625"/>
            <a:ext cx="8447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number signature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本周日前</a:t>
            </a:r>
            <a:r>
              <a:rPr lang="zh-CN" altLang="en-US" smtClean="0"/>
              <a:t>完成细分类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5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Signature biomarker to predict immunotherapy response</a:t>
            </a:r>
          </a:p>
          <a:p>
            <a:endParaRPr lang="en-US" altLang="zh-CN" dirty="0"/>
          </a:p>
          <a:p>
            <a:r>
              <a:rPr lang="en-US" altLang="zh-CN" dirty="0" smtClean="0"/>
              <a:t>Copy number signature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562" y="2515201"/>
            <a:ext cx="3964559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to filtrate signatures</a:t>
            </a:r>
            <a:br>
              <a:rPr lang="en-US" altLang="zh-CN" dirty="0" smtClean="0"/>
            </a:br>
            <a:r>
              <a:rPr lang="en-US" altLang="zh-CN" sz="2000" dirty="0" smtClean="0"/>
              <a:t>(done)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136" y="186295"/>
            <a:ext cx="7724934" cy="6441312"/>
          </a:xfrm>
        </p:spPr>
      </p:pic>
    </p:spTree>
    <p:extLst>
      <p:ext uri="{BB962C8B-B14F-4D97-AF65-F5344CB8AC3E}">
        <p14:creationId xmlns:p14="http://schemas.microsoft.com/office/powerpoint/2010/main" val="23897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Signature with response or not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239" y="1383957"/>
            <a:ext cx="9265546" cy="52705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514" y="2726724"/>
            <a:ext cx="201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signature</a:t>
            </a:r>
            <a:r>
              <a:rPr lang="zh-CN" altLang="en-US" dirty="0"/>
              <a:t>病人</a:t>
            </a:r>
            <a:r>
              <a:rPr lang="zh-CN" altLang="en-US" dirty="0" smtClean="0"/>
              <a:t>分为反应或不反应</a:t>
            </a:r>
            <a:endParaRPr lang="en-US" altLang="zh-CN" dirty="0" smtClean="0"/>
          </a:p>
          <a:p>
            <a:r>
              <a:rPr lang="zh-CN" altLang="en-US" dirty="0" smtClean="0"/>
              <a:t>简单看一下数量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013" y="11799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单</a:t>
            </a:r>
            <a:r>
              <a:rPr lang="zh-CN" altLang="en-US" dirty="0" smtClean="0"/>
              <a:t>因素</a:t>
            </a:r>
            <a:r>
              <a:rPr lang="en-US" altLang="zh-CN" dirty="0" smtClean="0"/>
              <a:t>cox</a:t>
            </a:r>
            <a:r>
              <a:rPr lang="zh-CN" altLang="en-US" dirty="0" smtClean="0"/>
              <a:t>分析筛选显著的</a:t>
            </a:r>
            <a:r>
              <a:rPr lang="en-US" altLang="zh-CN" dirty="0" smtClean="0"/>
              <a:t>signature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6" y="1181421"/>
            <a:ext cx="2489691" cy="1888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35" y="1181422"/>
            <a:ext cx="2514966" cy="1888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89" y="1178967"/>
            <a:ext cx="2418946" cy="1828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23" y="1178967"/>
            <a:ext cx="2495690" cy="18895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44" y="3200156"/>
            <a:ext cx="2297201" cy="17305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504" y="3246424"/>
            <a:ext cx="2336697" cy="17741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44" y="5037004"/>
            <a:ext cx="2252028" cy="16792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8503" y="4988332"/>
            <a:ext cx="2336697" cy="17741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5339" y="4930667"/>
            <a:ext cx="2358446" cy="17801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9252" y="4988332"/>
            <a:ext cx="2270490" cy="1722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9252" y="3097641"/>
            <a:ext cx="2460423" cy="18615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2826" y="3028670"/>
            <a:ext cx="2496153" cy="188035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86327" y="1149812"/>
            <a:ext cx="11305309" cy="194400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226123" y="247148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ID3</a:t>
            </a:r>
            <a:r>
              <a:rPr lang="zh-CN" altLang="en-US" dirty="0" smtClean="0">
                <a:solidFill>
                  <a:srgbClr val="FF0000"/>
                </a:solidFill>
              </a:rPr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ID15</a:t>
            </a:r>
            <a:r>
              <a:rPr lang="zh-CN" altLang="en-US" dirty="0" smtClean="0">
                <a:solidFill>
                  <a:srgbClr val="FF0000"/>
                </a:solidFill>
              </a:rPr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COSMIC18</a:t>
            </a:r>
            <a:r>
              <a:rPr lang="zh-CN" altLang="en-US" dirty="0" smtClean="0">
                <a:solidFill>
                  <a:srgbClr val="FF0000"/>
                </a:solidFill>
              </a:rPr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COSMIC29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529455" y="609600"/>
            <a:ext cx="461818" cy="5110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Signature modeling</a:t>
            </a:r>
            <a:br>
              <a:rPr lang="en-US" altLang="zh-CN" dirty="0"/>
            </a:br>
            <a:r>
              <a:rPr lang="zh-CN" altLang="en-US" sz="2000" dirty="0" smtClean="0"/>
              <a:t>多变量</a:t>
            </a:r>
            <a:r>
              <a:rPr lang="en-US" altLang="zh-CN" sz="2000" dirty="0" smtClean="0"/>
              <a:t>cox</a:t>
            </a:r>
            <a:r>
              <a:rPr lang="zh-CN" altLang="en-US" sz="2000" dirty="0" smtClean="0"/>
              <a:t>分析不同</a:t>
            </a:r>
            <a:r>
              <a:rPr lang="en-US" altLang="zh-CN" sz="2000" dirty="0" smtClean="0"/>
              <a:t>signature</a:t>
            </a:r>
            <a:r>
              <a:rPr lang="zh-CN" altLang="en-US" sz="2000" dirty="0" smtClean="0"/>
              <a:t>风险水平</a:t>
            </a:r>
            <a:endParaRPr lang="zh-CN" altLang="en-US" sz="2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2863" y="1595634"/>
            <a:ext cx="7036197" cy="5262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06780" y="5708823"/>
            <a:ext cx="3149393" cy="6178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29666" y="3090155"/>
            <a:ext cx="3149393" cy="6178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3720" y="5786909"/>
            <a:ext cx="19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</a:t>
            </a:r>
            <a:r>
              <a:rPr lang="en-US" altLang="zh-CN" sz="1200" dirty="0" err="1"/>
              <a:t>aetiology</a:t>
            </a:r>
            <a:r>
              <a:rPr lang="en-US" altLang="zh-CN" sz="1200" dirty="0"/>
              <a:t> of Signature 18 remains unknown.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364818" y="3090155"/>
            <a:ext cx="18303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</a:rPr>
              <a:t>Signature 6 is associated with defective DNA mismatch repair and is found in microsatellite unstable </a:t>
            </a:r>
            <a:r>
              <a:rPr lang="en-US" altLang="zh-CN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tumours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0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bioscore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bioscore</a:t>
            </a:r>
            <a:r>
              <a:rPr lang="en-US" altLang="zh-CN" dirty="0" smtClean="0"/>
              <a:t>= 0.2595 * COSMIC6 –(0.261*ID3 + 0.409*ID15 +</a:t>
            </a:r>
            <a:r>
              <a:rPr lang="zh-CN" altLang="en-US" dirty="0"/>
              <a:t> </a:t>
            </a:r>
            <a:r>
              <a:rPr lang="en-US" altLang="zh-CN" dirty="0" smtClean="0"/>
              <a:t>0.386*COSMIC18 + 0.252*COSMIC29 + 0.125*COSMIC4 + 0.217*COSMIC28 + 0.310</a:t>
            </a:r>
            <a:r>
              <a:rPr lang="zh-CN" altLang="en-US" dirty="0" smtClean="0"/>
              <a:t>*</a:t>
            </a:r>
            <a:r>
              <a:rPr lang="en-US" altLang="zh-CN" dirty="0" smtClean="0"/>
              <a:t>COSMIC17)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94" y="3084852"/>
            <a:ext cx="6401079" cy="3494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07722" y="3501081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Cut-off = -0.511  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-0.511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42" y="1842101"/>
            <a:ext cx="689680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73514" y="2677297"/>
            <a:ext cx="111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group1</a:t>
            </a:r>
            <a:endParaRPr lang="en-US" altLang="zh-CN" dirty="0"/>
          </a:p>
          <a:p>
            <a:r>
              <a:rPr lang="en-US" altLang="zh-CN" dirty="0" smtClean="0"/>
              <a:t>&gt;= -0.511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group2</a:t>
            </a:r>
          </a:p>
          <a:p>
            <a:r>
              <a:rPr lang="en-US" altLang="zh-CN" dirty="0" smtClean="0"/>
              <a:t>&lt;-0.511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TCGA with immune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30" y="1866814"/>
            <a:ext cx="8507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130</Words>
  <Application>Microsoft Office PowerPoint</Application>
  <PresentationFormat>宽屏</PresentationFormat>
  <Paragraphs>31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Consolas</vt:lpstr>
      <vt:lpstr>Verdana</vt:lpstr>
      <vt:lpstr>Office 主题</vt:lpstr>
      <vt:lpstr>Work report</vt:lpstr>
      <vt:lpstr>content</vt:lpstr>
      <vt:lpstr>How to filtrate signatures (done)</vt:lpstr>
      <vt:lpstr>Signature with response or not</vt:lpstr>
      <vt:lpstr>PFS单因素cox分析筛选显著的signature</vt:lpstr>
      <vt:lpstr>Signature modeling 多变量cox分析不同signature风险水平</vt:lpstr>
      <vt:lpstr>bioscore</vt:lpstr>
      <vt:lpstr>Predict function</vt:lpstr>
      <vt:lpstr>TCGA with immune</vt:lpstr>
      <vt:lpstr>PowerPoint 演示文稿</vt:lpstr>
      <vt:lpstr>Copy number signature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and ICI response</dc:title>
  <dc:creator>lenovo</dc:creator>
  <cp:lastModifiedBy>lenovo</cp:lastModifiedBy>
  <cp:revision>79</cp:revision>
  <dcterms:created xsi:type="dcterms:W3CDTF">2020-07-15T14:40:53Z</dcterms:created>
  <dcterms:modified xsi:type="dcterms:W3CDTF">2020-08-01T02:30:30Z</dcterms:modified>
</cp:coreProperties>
</file>