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D9AB-9949-404D-8ADD-05C8611FB288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1F9E-E48F-4093-B9DE-3763E9F85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99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D9AB-9949-404D-8ADD-05C8611FB288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1F9E-E48F-4093-B9DE-3763E9F85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04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D9AB-9949-404D-8ADD-05C8611FB288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1F9E-E48F-4093-B9DE-3763E9F85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7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D9AB-9949-404D-8ADD-05C8611FB288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1F9E-E48F-4093-B9DE-3763E9F85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76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D9AB-9949-404D-8ADD-05C8611FB288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1F9E-E48F-4093-B9DE-3763E9F85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30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D9AB-9949-404D-8ADD-05C8611FB288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1F9E-E48F-4093-B9DE-3763E9F85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17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D9AB-9949-404D-8ADD-05C8611FB288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1F9E-E48F-4093-B9DE-3763E9F85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62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D9AB-9949-404D-8ADD-05C8611FB288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1F9E-E48F-4093-B9DE-3763E9F85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91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D9AB-9949-404D-8ADD-05C8611FB288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1F9E-E48F-4093-B9DE-3763E9F85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89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D9AB-9949-404D-8ADD-05C8611FB288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1F9E-E48F-4093-B9DE-3763E9F85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50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D9AB-9949-404D-8ADD-05C8611FB288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1F9E-E48F-4093-B9DE-3763E9F85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04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7D9AB-9949-404D-8ADD-05C8611FB288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B1F9E-E48F-4093-B9DE-3763E9F85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50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Work report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2020.9.7 </a:t>
            </a:r>
            <a:r>
              <a:rPr lang="en-US" altLang="zh-CN" dirty="0" err="1" smtClean="0"/>
              <a:t>Ziyu</a:t>
            </a:r>
            <a:r>
              <a:rPr lang="en-US" altLang="zh-CN" smtClean="0"/>
              <a:t> Tao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739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Work report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report</dc:title>
  <dc:creator>lenovo</dc:creator>
  <cp:lastModifiedBy>lenovo</cp:lastModifiedBy>
  <cp:revision>1</cp:revision>
  <dcterms:created xsi:type="dcterms:W3CDTF">2020-09-07T06:15:21Z</dcterms:created>
  <dcterms:modified xsi:type="dcterms:W3CDTF">2020-09-07T06:16:11Z</dcterms:modified>
</cp:coreProperties>
</file>