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5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08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2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745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2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52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2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43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0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7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1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0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25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FE88-9094-406C-AE99-2562BCD461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5623B5-5515-4A0B-BB03-361AD6078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83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79742" y="1573631"/>
            <a:ext cx="7766936" cy="1646302"/>
          </a:xfrm>
          <a:noFill/>
        </p:spPr>
        <p:txBody>
          <a:bodyPr/>
          <a:lstStyle/>
          <a:p>
            <a:pPr algn="ctr"/>
            <a:r>
              <a:rPr lang="fr-FR" dirty="0">
                <a:latin typeface="Eras Bold ITC" panose="020B0907030504020204" pitchFamily="34" charset="0"/>
              </a:rPr>
              <a:t>POTATOES PROJECT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0" y="5630519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fr-FR" sz="2000" dirty="0">
                <a:solidFill>
                  <a:schemeClr val="tx1"/>
                </a:solidFill>
              </a:rPr>
              <a:t>VANCAMP REMY, RIGAUT ARNAUD</a:t>
            </a: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HOLLEBECQ MAXIME, LELEUX CHARLES</a:t>
            </a: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35941363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2717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6297" y="2247970"/>
            <a:ext cx="7281450" cy="15893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8800" dirty="0">
                <a:solidFill>
                  <a:srgbClr val="FF0000"/>
                </a:solidFill>
                <a:latin typeface="Arial Black" panose="020B0A04020102020204" pitchFamily="34" charset="0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418411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9" y="1322340"/>
            <a:ext cx="4254917" cy="55356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26440" y="186522"/>
            <a:ext cx="359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Rounded MT Bold" panose="020F0704030504030204" pitchFamily="34" charset="0"/>
              </a:rPr>
              <a:t>Expérience 1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26" y="3067050"/>
            <a:ext cx="5591175" cy="37909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21180" y="1390697"/>
            <a:ext cx="420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Pourquoi parle-t-on de capteur capacitif ?</a:t>
            </a:r>
            <a:endParaRPr lang="fr-FR" dirty="0"/>
          </a:p>
          <a:p>
            <a:r>
              <a:rPr lang="fr-FR" u="sng" dirty="0"/>
              <a:t>Pourquoi le signal diminue ?</a:t>
            </a:r>
          </a:p>
          <a:p>
            <a:r>
              <a:rPr lang="fr-FR" u="sng" dirty="0"/>
              <a:t>Quel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107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95" y="264695"/>
            <a:ext cx="6845968" cy="64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744" y="0"/>
            <a:ext cx="8596668" cy="1320800"/>
          </a:xfrm>
        </p:spPr>
        <p:txBody>
          <a:bodyPr/>
          <a:lstStyle/>
          <a:p>
            <a:pPr algn="ctr"/>
            <a:r>
              <a:rPr lang="fr-FR" dirty="0">
                <a:latin typeface="Rockwell Extra Bold" panose="02060903040505020403" pitchFamily="18" charset="0"/>
              </a:rPr>
              <a:t>PROTOTYPE</a:t>
            </a:r>
            <a:r>
              <a:rPr lang="fr-FR" dirty="0"/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55" y="798418"/>
            <a:ext cx="7792445" cy="56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40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A5A1A1"/>
      </a:accent2>
      <a:accent3>
        <a:srgbClr val="FF0000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re givr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637</TotalTime>
  <Words>23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Arial Rounded MT Bold</vt:lpstr>
      <vt:lpstr>Eras Bold ITC</vt:lpstr>
      <vt:lpstr>Rockwell Extra Bold</vt:lpstr>
      <vt:lpstr>Trebuchet MS</vt:lpstr>
      <vt:lpstr>Wingdings 3</vt:lpstr>
      <vt:lpstr>Facette</vt:lpstr>
      <vt:lpstr>POTATOES PROJECT</vt:lpstr>
      <vt:lpstr> </vt:lpstr>
      <vt:lpstr>Présentation PowerPoint</vt:lpstr>
      <vt:lpstr>Présentation PowerPoint</vt:lpstr>
      <vt:lpstr>PROTOTYPE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POTATOE PROJECT</dc:title>
  <dc:creator>charles leleux</dc:creator>
  <cp:lastModifiedBy>charles leleux</cp:lastModifiedBy>
  <cp:revision>22</cp:revision>
  <dcterms:created xsi:type="dcterms:W3CDTF">2016-11-15T08:06:18Z</dcterms:created>
  <dcterms:modified xsi:type="dcterms:W3CDTF">2016-11-16T10:23:09Z</dcterms:modified>
</cp:coreProperties>
</file>