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8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EAF-8F1C-A019-034F-028DE04CD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2FD3B-6974-C77F-DE83-61A1FDF14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AC25-C0CA-37FF-B897-259B7922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F3F1-4213-BCB0-17D2-3A8F8CFA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212B-72D9-0B23-F663-59F5914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1EC-AF21-75BD-2428-054E595E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B21E8-5498-D980-07B9-AA203A1A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342F-3DAA-9838-2863-BA730EE7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9FC9-DEBF-69FC-099D-8D593010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A8F4-52B4-B933-3CA1-39050EF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85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7C35E-4DE8-11A7-AAF7-883CDE8E4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E79FE-7962-C38B-1DAA-098F09DEA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915D6-FD67-358E-C244-10DEBA6F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07C4-A05C-DDE5-6612-F2A67816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D5367-EB70-7657-5AFC-E55407CA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A900-3EC6-558D-A21D-2003D03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E952-7247-E77C-585A-BA2B493E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AF8F-AB3E-0447-EF56-57C975DC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A40C-FFC6-1466-4B0E-2FE2B6B8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620D4-2F2F-66D5-F878-1CCC44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0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D3B1-CD0C-3BD2-4AA7-B5712DD0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5739-E08C-4645-B6F8-7E11FF27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F021-5163-FD50-06A0-E210BEA1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AF290-FE7D-51CD-764F-5598233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CA1C-1F51-8EF5-F5B4-70BC0A22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6DAB-054A-EED8-040E-ED9B77CB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B5A0-4771-CADF-78BF-65FDEC5DD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C2217-F72D-2AC1-7CBC-50E5AADB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45BF9-E895-DB64-D71E-C4BE7C58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C6D0-CEC5-C5C2-147E-33E79FED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D2252-A92E-649B-24D1-A4B61BAA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2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40F-309D-9A07-E91A-AB57CE96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9A1C-B5F1-A4F4-5DFF-D12593DC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ED40-CE39-727E-0F75-A3C53869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0E79C-02C0-6988-14EE-97DB5B8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30981-6616-B841-F168-7439CBBB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C32D9-BB0B-DFB9-0B0A-6AF6F0A7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52C84-82F3-22B1-2E4B-15973335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4502B-2706-770A-C288-8A7B59DB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69CB-A23E-F26C-257A-F8087353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68F4E-8788-D452-127E-8FCFF705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12559-620B-FFE3-5339-E954F2DA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430DB-DB6E-69A4-928D-B46EFAA9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278EF-4607-583B-EA45-716AF12C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6210D-AEBC-EC62-89AC-F63DF724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C5519-FA11-EDE8-1621-0ECA5486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0CA6-CCF2-9EEB-2BA4-FF1C58E3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2574-12F3-7F41-AC30-DB449E39D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D179E-243B-3C05-F4E7-11C44CB0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3D0C-E41E-F3CE-C087-9ABFDA6B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37A5-A7EA-81F3-B255-DC67D403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6DA89-B79E-CB12-355B-702CFE26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D061-2A61-F4D5-BD65-729FC546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4D364-B783-3606-699F-AD575A25D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F631B-CC8D-7C9E-9500-1FFA8EA3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E2AF-611D-1386-01E7-51BC151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6146-51EB-D597-5156-86C50523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7F3C-CD2D-FDA9-DD29-DE8BA307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B7CCE-38A9-F4A9-02EE-5F72C7CC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4CEC3-8733-DDD3-34D7-4F993268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A72F-4550-3FDB-879F-E8FCA7590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B4C2-F6BB-43B1-9855-94390BF7CDDF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AD75-EE4E-8992-A3FC-6A3C999CB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22F6C-9EA7-0C83-C5ED-9BA33CE2C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A5FDC-2D98-4300-B16B-9E984C91E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4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A47F-643C-6DDA-FEDD-823B749AB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988" y="914400"/>
            <a:ext cx="9144000" cy="986589"/>
          </a:xfrm>
        </p:spPr>
        <p:txBody>
          <a:bodyPr>
            <a:normAutofit fontScale="90000"/>
          </a:bodyPr>
          <a:lstStyle/>
          <a:p>
            <a:r>
              <a:rPr lang="en-US" sz="7200" b="1" u="sng" dirty="0">
                <a:solidFill>
                  <a:schemeClr val="accent1"/>
                </a:solidFill>
                <a:latin typeface="Arial Black" panose="020B0A04020102020204" pitchFamily="34" charset="0"/>
              </a:rPr>
              <a:t>JavaScript</a:t>
            </a:r>
            <a:endParaRPr lang="en-IN" sz="7200" b="1" u="sng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0002D-236D-6EBD-A2E1-A77A15531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500" y="2370221"/>
            <a:ext cx="11150221" cy="357337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is a scripting language for converting static pages to interactive and dynamic web pages.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By-default JavaScript is a synchronous and single-threaded language.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a versatile programming language for both client-side(front-end) and server-side(back-end) development.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commonly used for adding functionality to websites, enhancing user interfaces, and developing web applications.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was invented by Brendan Eich in 1995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5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3A0-46E9-716F-08A6-64861A9F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Advance Functions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B2B7-321E-F884-5F26-7982AD33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Generator Function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Closure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Debounce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Throtlling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Abort Controller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65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F11E-B751-FC2D-AF33-19031EB5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Document Object Model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DE99-A505-723B-BD4E-D2063F25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Selectors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DOM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Event Handling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Event Delegation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Event Propagation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Event Loop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031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FA73-F773-C20F-950E-C83B7753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ES-6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71D2-50FE-9C97-848A-76D5A952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Let and Const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Arrow Function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Template Literals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Spread Operator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Rest  Operator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97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40E7-9AF4-5D1A-FC80-2DF4FFE1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Browser Memory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7D81-0244-9C75-C096-6B3C67E3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Local Storage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Session Storage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 Stack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Cookie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Cache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07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24F7-91E8-BD89-3517-68029DBD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93141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Variables</a:t>
            </a:r>
            <a:endParaRPr lang="en-IN" sz="4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3A856-1EF1-DE9F-1AD9-86A742EA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Rules and Conventions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Types of Declaration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Var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Undeclared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Scope, Hoisting, Redeclaration, Reassignment, Initialization, Temporal Dead Zone, Global Object Property</a:t>
            </a:r>
          </a:p>
        </p:txBody>
      </p:sp>
    </p:spTree>
    <p:extLst>
      <p:ext uri="{BB962C8B-B14F-4D97-AF65-F5344CB8AC3E}">
        <p14:creationId xmlns:p14="http://schemas.microsoft.com/office/powerpoint/2010/main" val="134283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7CBF-D718-103D-F1F8-9DBE5734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Data Types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B34D-6EC8-10DE-CF5D-DFE29268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50223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Primitive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String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Boolean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Undefined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Big 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Symbol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Reference/Non-Primitive Data 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Object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7843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79B8-93E3-7387-7F42-EDA9A84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JavaScript Operators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133C5-DA2A-A6F6-D981-67548BA6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Arithmetic Operator (+,  -,  *,  **,  /,  %,  ++,  -- 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Assignment Operator ( =, +=, -=, *=, /=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Comparison Operator ( ==, ===, !=, !==, &gt;, &gt;=, &lt;, &lt;=, ?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Logical Operator ( &amp;&amp;, ||, ! 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59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65F6-B7A8-9499-53E9-134AE9B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65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Miscellaneous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AA96-F347-0FFD-6DAD-1907F714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4809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Comments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Global Context Execution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Hoisting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Conditional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Not a Number (</a:t>
            </a:r>
            <a:r>
              <a:rPr lang="en-US" dirty="0" err="1"/>
              <a:t>NaN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B4D2-08F6-50C9-FFBC-78038921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Function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3397-D38B-4FCD-6B86-CC70C392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594"/>
            <a:ext cx="10515600" cy="49213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Regular/Normal Function/Named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Arrow Function/ Fat Arrow Function/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Lamda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Anonymous Function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Function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Callback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Higher Order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Pure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First Class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Curry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45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97D6-7C9F-6D4C-62C6-092FF5E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9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Loop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BB25-F471-3079-F43F-2BE9113D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39"/>
            <a:ext cx="10515600" cy="223823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While 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Of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For 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Do While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8F4A2E-2578-40EE-4DB4-5ADCB88A06BF}"/>
              </a:ext>
            </a:extLst>
          </p:cNvPr>
          <p:cNvSpPr txBox="1">
            <a:spLocks/>
          </p:cNvSpPr>
          <p:nvPr/>
        </p:nvSpPr>
        <p:spPr>
          <a:xfrm>
            <a:off x="955343" y="4733274"/>
            <a:ext cx="10515600" cy="155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Ternary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If/else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switch/case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A3D214-CA12-4E76-D6F5-4C8B1B617AD2}"/>
              </a:ext>
            </a:extLst>
          </p:cNvPr>
          <p:cNvSpPr txBox="1">
            <a:spLocks/>
          </p:cNvSpPr>
          <p:nvPr/>
        </p:nvSpPr>
        <p:spPr>
          <a:xfrm>
            <a:off x="955343" y="3982401"/>
            <a:ext cx="10515600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Conditional Statement</a:t>
            </a:r>
            <a:endParaRPr lang="en-IN" sz="4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8CC1-4CCF-6503-2744-431ED534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Methods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49F6-AC10-570A-F09F-7914829B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Number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66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E6CF-D162-4BED-2B1E-A72DE986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" panose="020B0A04020102020204" pitchFamily="34" charset="0"/>
              </a:rPr>
              <a:t>Asynchronous</a:t>
            </a:r>
            <a:endParaRPr lang="en-IN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4C45-724E-D134-F7EC-97C93573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Promise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Async/ Await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SetTimeout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SetInterval</a:t>
            </a:r>
            <a:endParaRPr lang="en-US" dirty="0"/>
          </a:p>
          <a:p>
            <a:pPr marL="0" indent="0">
              <a:buNone/>
            </a:pPr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17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361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JavaScript</vt:lpstr>
      <vt:lpstr>Variables</vt:lpstr>
      <vt:lpstr>Data Types</vt:lpstr>
      <vt:lpstr>JavaScript Operators</vt:lpstr>
      <vt:lpstr>Miscellaneous</vt:lpstr>
      <vt:lpstr>Function</vt:lpstr>
      <vt:lpstr>Loop</vt:lpstr>
      <vt:lpstr>Methods of Data</vt:lpstr>
      <vt:lpstr>Asynchronous</vt:lpstr>
      <vt:lpstr>Advance Functions</vt:lpstr>
      <vt:lpstr>Document Object Model</vt:lpstr>
      <vt:lpstr>ES-6</vt:lpstr>
      <vt:lpstr>Browser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Tapan Samal</dc:creator>
  <cp:lastModifiedBy>Tapan Samal</cp:lastModifiedBy>
  <cp:revision>25</cp:revision>
  <dcterms:created xsi:type="dcterms:W3CDTF">2025-01-22T10:33:12Z</dcterms:created>
  <dcterms:modified xsi:type="dcterms:W3CDTF">2025-01-30T14:50:02Z</dcterms:modified>
</cp:coreProperties>
</file>